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97" r:id="rId2"/>
    <p:sldId id="301" r:id="rId3"/>
    <p:sldId id="299" r:id="rId4"/>
    <p:sldId id="300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222268"/>
    <a:srgbClr val="0070C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8" d="100"/>
          <a:sy n="78" d="100"/>
        </p:scale>
        <p:origin x="261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660380" indent="0" algn="ctr">
              <a:buNone/>
              <a:defRPr/>
            </a:lvl2pPr>
            <a:lvl3pPr marL="1320759" indent="0" algn="ctr">
              <a:buNone/>
              <a:defRPr/>
            </a:lvl3pPr>
            <a:lvl4pPr marL="1981139" indent="0" algn="ctr">
              <a:buNone/>
              <a:defRPr/>
            </a:lvl4pPr>
            <a:lvl5pPr marL="2641519" indent="0" algn="ctr">
              <a:buNone/>
              <a:defRPr/>
            </a:lvl5pPr>
            <a:lvl6pPr marL="3301898" indent="0" algn="ctr">
              <a:buNone/>
              <a:defRPr/>
            </a:lvl6pPr>
            <a:lvl7pPr marL="3962278" indent="0" algn="ctr">
              <a:buNone/>
              <a:defRPr/>
            </a:lvl7pPr>
            <a:lvl8pPr marL="4622658" indent="0" algn="ctr">
              <a:buNone/>
              <a:defRPr/>
            </a:lvl8pPr>
            <a:lvl9pPr marL="5283037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25244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023" y="167394"/>
            <a:ext cx="3627926" cy="68791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931417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09405" y="167395"/>
            <a:ext cx="1605695" cy="8681508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9023" y="167395"/>
            <a:ext cx="4714875" cy="868150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098776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023" y="167394"/>
            <a:ext cx="3627926" cy="68791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31739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  <a:prstGeom prst="rect">
            <a:avLst/>
          </a:prstGeom>
        </p:spPr>
        <p:txBody>
          <a:bodyPr anchor="t"/>
          <a:lstStyle>
            <a:lvl1pPr algn="l">
              <a:defRPr sz="5778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89"/>
            </a:lvl1pPr>
            <a:lvl2pPr marL="660380" indent="0">
              <a:buNone/>
              <a:defRPr sz="2600"/>
            </a:lvl2pPr>
            <a:lvl3pPr marL="1320759" indent="0">
              <a:buNone/>
              <a:defRPr sz="2311"/>
            </a:lvl3pPr>
            <a:lvl4pPr marL="1981139" indent="0">
              <a:buNone/>
              <a:defRPr sz="2022"/>
            </a:lvl4pPr>
            <a:lvl5pPr marL="2641519" indent="0">
              <a:buNone/>
              <a:defRPr sz="2022"/>
            </a:lvl5pPr>
            <a:lvl6pPr marL="3301898" indent="0">
              <a:buNone/>
              <a:defRPr sz="2022"/>
            </a:lvl6pPr>
            <a:lvl7pPr marL="3962278" indent="0">
              <a:buNone/>
              <a:defRPr sz="2022"/>
            </a:lvl7pPr>
            <a:lvl8pPr marL="4622658" indent="0">
              <a:buNone/>
              <a:defRPr sz="2022"/>
            </a:lvl8pPr>
            <a:lvl9pPr marL="5283037" indent="0">
              <a:buNone/>
              <a:defRPr sz="202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97880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023" y="167394"/>
            <a:ext cx="3627926" cy="68791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  <a:prstGeom prst="rect">
            <a:avLst/>
          </a:prstGeo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  <a:prstGeom prst="rect">
            <a:avLst/>
          </a:prstGeo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038561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  <a:prstGeom prst="rect">
            <a:avLst/>
          </a:prstGeo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  <a:prstGeom prst="rect">
            <a:avLst/>
          </a:prstGeo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43804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023" y="167394"/>
            <a:ext cx="3627926" cy="68791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04629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3482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  <a:prstGeom prst="rect">
            <a:avLst/>
          </a:prstGeom>
        </p:spPr>
        <p:txBody>
          <a:bodyPr anchor="b"/>
          <a:lstStyle>
            <a:lvl1pPr algn="l">
              <a:defRPr sz="288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  <a:prstGeom prst="rect">
            <a:avLst/>
          </a:prstGeo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68530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  <a:prstGeom prst="rect">
            <a:avLst/>
          </a:prstGeom>
        </p:spPr>
        <p:txBody>
          <a:bodyPr anchor="b"/>
          <a:lstStyle>
            <a:lvl1pPr algn="l">
              <a:defRPr sz="288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35836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7410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660380"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320759"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981139"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641519"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95285" indent="-495285" algn="l" rtl="0" fontAlgn="base">
        <a:spcBef>
          <a:spcPct val="20000"/>
        </a:spcBef>
        <a:spcAft>
          <a:spcPct val="0"/>
        </a:spcAft>
        <a:buChar char="•"/>
        <a:defRPr kumimoji="1" sz="4622">
          <a:solidFill>
            <a:schemeClr val="tx1"/>
          </a:solidFill>
          <a:latin typeface="+mn-lt"/>
          <a:ea typeface="+mn-ea"/>
          <a:cs typeface="+mn-cs"/>
        </a:defRPr>
      </a:lvl1pPr>
      <a:lvl2pPr marL="1073117" indent="-412737" algn="l" rtl="0" fontAlgn="base">
        <a:spcBef>
          <a:spcPct val="20000"/>
        </a:spcBef>
        <a:spcAft>
          <a:spcPct val="0"/>
        </a:spcAft>
        <a:buChar char="–"/>
        <a:defRPr kumimoji="1" sz="4044">
          <a:solidFill>
            <a:schemeClr val="tx1"/>
          </a:solidFill>
          <a:latin typeface="+mn-lt"/>
          <a:ea typeface="+mn-ea"/>
        </a:defRPr>
      </a:lvl2pPr>
      <a:lvl3pPr marL="1650949" indent="-330190" algn="l" rtl="0" fontAlgn="base">
        <a:spcBef>
          <a:spcPct val="20000"/>
        </a:spcBef>
        <a:spcAft>
          <a:spcPct val="0"/>
        </a:spcAft>
        <a:buChar char="•"/>
        <a:defRPr kumimoji="1" sz="3467">
          <a:solidFill>
            <a:schemeClr val="tx1"/>
          </a:solidFill>
          <a:latin typeface="+mn-lt"/>
          <a:ea typeface="+mn-ea"/>
        </a:defRPr>
      </a:lvl3pPr>
      <a:lvl4pPr marL="2311329" indent="-330190" algn="l" rtl="0" fontAlgn="base">
        <a:spcBef>
          <a:spcPct val="20000"/>
        </a:spcBef>
        <a:spcAft>
          <a:spcPct val="0"/>
        </a:spcAft>
        <a:buChar char="–"/>
        <a:defRPr kumimoji="1" sz="2889">
          <a:solidFill>
            <a:schemeClr val="tx1"/>
          </a:solidFill>
          <a:latin typeface="+mn-lt"/>
          <a:ea typeface="+mn-ea"/>
        </a:defRPr>
      </a:lvl4pPr>
      <a:lvl5pPr marL="2971709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5pPr>
      <a:lvl6pPr marL="3632088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6pPr>
      <a:lvl7pPr marL="4292468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7pPr>
      <a:lvl8pPr marL="4952848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8pPr>
      <a:lvl9pPr marL="5613227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0761F5FA-6291-4FF6-9C22-6245D2E3DE15}"/>
              </a:ext>
            </a:extLst>
          </p:cNvPr>
          <p:cNvSpPr/>
          <p:nvPr/>
        </p:nvSpPr>
        <p:spPr bwMode="auto">
          <a:xfrm>
            <a:off x="143622" y="7633240"/>
            <a:ext cx="6504313" cy="2042102"/>
          </a:xfrm>
          <a:prstGeom prst="roundRect">
            <a:avLst>
              <a:gd name="adj" fmla="val 8801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735786D-C3EB-429F-8ED8-EB4AC440FF19}"/>
              </a:ext>
            </a:extLst>
          </p:cNvPr>
          <p:cNvSpPr txBox="1"/>
          <p:nvPr/>
        </p:nvSpPr>
        <p:spPr>
          <a:xfrm>
            <a:off x="1284823" y="345990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solidFill>
                  <a:srgbClr val="002060"/>
                </a:solidFill>
                <a:latin typeface="+mj-ea"/>
                <a:ea typeface="+mj-ea"/>
              </a:rPr>
              <a:t>〇〇地区草野球チーム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8F1D1F1E-9430-4B31-8215-54BC6CEB3F06}"/>
              </a:ext>
            </a:extLst>
          </p:cNvPr>
          <p:cNvSpPr txBox="1"/>
          <p:nvPr/>
        </p:nvSpPr>
        <p:spPr>
          <a:xfrm>
            <a:off x="1156586" y="7714515"/>
            <a:ext cx="45448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b="1" dirty="0">
                <a:solidFill>
                  <a:srgbClr val="C00000"/>
                </a:solidFill>
                <a:latin typeface="+mj-ea"/>
                <a:ea typeface="+mj-ea"/>
              </a:rPr>
              <a:t>〇〇〇草野球チームメンバー募集内容</a:t>
            </a: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EE7C52E2-C670-49CF-8CA1-7DECD353F2E9}"/>
              </a:ext>
            </a:extLst>
          </p:cNvPr>
          <p:cNvSpPr txBox="1"/>
          <p:nvPr/>
        </p:nvSpPr>
        <p:spPr>
          <a:xfrm>
            <a:off x="395889" y="8081621"/>
            <a:ext cx="800219" cy="1478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lnSpc>
                <a:spcPts val="2160"/>
              </a:lnSpc>
              <a:defRPr>
                <a:latin typeface="+mj-ea"/>
                <a:ea typeface="+mj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日　時：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場　所：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対　象：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費　用：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申　込：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0917C740-0696-4781-9671-BF4EBC368BC1}"/>
              </a:ext>
            </a:extLst>
          </p:cNvPr>
          <p:cNvSpPr txBox="1"/>
          <p:nvPr/>
        </p:nvSpPr>
        <p:spPr>
          <a:xfrm>
            <a:off x="1064897" y="8081621"/>
            <a:ext cx="2492990" cy="1478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毎週日曜日 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10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~12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lvl="0" defTabSz="914400" fontAlgn="base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ja-JP" altLang="en-US" sz="1200" dirty="0">
                <a:solidFill>
                  <a:srgbClr val="000000"/>
                </a:solidFill>
                <a:latin typeface="メイリオ"/>
                <a:ea typeface="メイリオ"/>
              </a:rPr>
              <a:t>〇〇〇グラウンド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dirty="0">
                <a:solidFill>
                  <a:srgbClr val="000000"/>
                </a:solidFill>
                <a:latin typeface="メイリオ"/>
                <a:ea typeface="メイリオ"/>
              </a:rPr>
              <a:t>〇〇市在住の方</a:t>
            </a:r>
            <a:endParaRPr kumimoji="1" lang="en-US" altLang="ja-JP" sz="1200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月〇〇〇〇円（入会金無料）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dirty="0">
                <a:solidFill>
                  <a:srgbClr val="000000"/>
                </a:solidFill>
                <a:latin typeface="メイリオ"/>
                <a:ea typeface="メイリオ"/>
              </a:rPr>
              <a:t>練習日に来られるかお電話下さい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10E31356-4E5D-49E9-A242-45AD152237A6}"/>
              </a:ext>
            </a:extLst>
          </p:cNvPr>
          <p:cNvSpPr txBox="1"/>
          <p:nvPr/>
        </p:nvSpPr>
        <p:spPr>
          <a:xfrm>
            <a:off x="3632537" y="8081621"/>
            <a:ext cx="954107" cy="3500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lnSpc>
                <a:spcPts val="2160"/>
              </a:lnSpc>
              <a:defRPr>
                <a:latin typeface="+mj-ea"/>
                <a:ea typeface="+mj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お問合先：</a:t>
            </a: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5F6462DA-D9F0-44F7-8B27-68CBD914B6A5}"/>
              </a:ext>
            </a:extLst>
          </p:cNvPr>
          <p:cNvSpPr txBox="1"/>
          <p:nvPr/>
        </p:nvSpPr>
        <p:spPr>
          <a:xfrm>
            <a:off x="3645059" y="8348134"/>
            <a:ext cx="2833083" cy="11964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担当 田中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TEL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：０００－０００－００００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HP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：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http://wwww.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〇〇〇〇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.ne.jp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MAIL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：</a:t>
            </a:r>
            <a:r>
              <a:rPr kumimoji="1" lang="en-US" altLang="ja-JP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yakyuu_info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@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〇〇〇〇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.ne.jp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46" name="Freeform 6">
            <a:extLst>
              <a:ext uri="{FF2B5EF4-FFF2-40B4-BE49-F238E27FC236}">
                <a16:creationId xmlns:a16="http://schemas.microsoft.com/office/drawing/2014/main" id="{CC2512E3-914F-4D99-A3E2-9CDF50A29E71}"/>
              </a:ext>
            </a:extLst>
          </p:cNvPr>
          <p:cNvSpPr>
            <a:spLocks/>
          </p:cNvSpPr>
          <p:nvPr/>
        </p:nvSpPr>
        <p:spPr bwMode="auto">
          <a:xfrm>
            <a:off x="119256" y="1991128"/>
            <a:ext cx="3486824" cy="2961872"/>
          </a:xfrm>
          <a:custGeom>
            <a:avLst/>
            <a:gdLst>
              <a:gd name="T0" fmla="*/ 545 w 1448"/>
              <a:gd name="T1" fmla="*/ 193 h 1230"/>
              <a:gd name="T2" fmla="*/ 457 w 1448"/>
              <a:gd name="T3" fmla="*/ 217 h 1230"/>
              <a:gd name="T4" fmla="*/ 291 w 1448"/>
              <a:gd name="T5" fmla="*/ 306 h 1230"/>
              <a:gd name="T6" fmla="*/ 152 w 1448"/>
              <a:gd name="T7" fmla="*/ 449 h 1230"/>
              <a:gd name="T8" fmla="*/ 150 w 1448"/>
              <a:gd name="T9" fmla="*/ 525 h 1230"/>
              <a:gd name="T10" fmla="*/ 173 w 1448"/>
              <a:gd name="T11" fmla="*/ 537 h 1230"/>
              <a:gd name="T12" fmla="*/ 204 w 1448"/>
              <a:gd name="T13" fmla="*/ 527 h 1230"/>
              <a:gd name="T14" fmla="*/ 235 w 1448"/>
              <a:gd name="T15" fmla="*/ 474 h 1230"/>
              <a:gd name="T16" fmla="*/ 370 w 1448"/>
              <a:gd name="T17" fmla="*/ 350 h 1230"/>
              <a:gd name="T18" fmla="*/ 434 w 1448"/>
              <a:gd name="T19" fmla="*/ 421 h 1230"/>
              <a:gd name="T20" fmla="*/ 465 w 1448"/>
              <a:gd name="T21" fmla="*/ 598 h 1230"/>
              <a:gd name="T22" fmla="*/ 464 w 1448"/>
              <a:gd name="T23" fmla="*/ 624 h 1230"/>
              <a:gd name="T24" fmla="*/ 455 w 1448"/>
              <a:gd name="T25" fmla="*/ 687 h 1230"/>
              <a:gd name="T26" fmla="*/ 427 w 1448"/>
              <a:gd name="T27" fmla="*/ 746 h 1230"/>
              <a:gd name="T28" fmla="*/ 325 w 1448"/>
              <a:gd name="T29" fmla="*/ 887 h 1230"/>
              <a:gd name="T30" fmla="*/ 131 w 1448"/>
              <a:gd name="T31" fmla="*/ 1025 h 1230"/>
              <a:gd name="T32" fmla="*/ 37 w 1448"/>
              <a:gd name="T33" fmla="*/ 1113 h 1230"/>
              <a:gd name="T34" fmla="*/ 10 w 1448"/>
              <a:gd name="T35" fmla="*/ 1208 h 1230"/>
              <a:gd name="T36" fmla="*/ 103 w 1448"/>
              <a:gd name="T37" fmla="*/ 1226 h 1230"/>
              <a:gd name="T38" fmla="*/ 110 w 1448"/>
              <a:gd name="T39" fmla="*/ 1159 h 1230"/>
              <a:gd name="T40" fmla="*/ 143 w 1448"/>
              <a:gd name="T41" fmla="*/ 1124 h 1230"/>
              <a:gd name="T42" fmla="*/ 376 w 1448"/>
              <a:gd name="T43" fmla="*/ 979 h 1230"/>
              <a:gd name="T44" fmla="*/ 427 w 1448"/>
              <a:gd name="T45" fmla="*/ 957 h 1230"/>
              <a:gd name="T46" fmla="*/ 555 w 1448"/>
              <a:gd name="T47" fmla="*/ 862 h 1230"/>
              <a:gd name="T48" fmla="*/ 757 w 1448"/>
              <a:gd name="T49" fmla="*/ 837 h 1230"/>
              <a:gd name="T50" fmla="*/ 1047 w 1448"/>
              <a:gd name="T51" fmla="*/ 849 h 1230"/>
              <a:gd name="T52" fmla="*/ 1074 w 1448"/>
              <a:gd name="T53" fmla="*/ 911 h 1230"/>
              <a:gd name="T54" fmla="*/ 1222 w 1448"/>
              <a:gd name="T55" fmla="*/ 1117 h 1230"/>
              <a:gd name="T56" fmla="*/ 1270 w 1448"/>
              <a:gd name="T57" fmla="*/ 1174 h 1230"/>
              <a:gd name="T58" fmla="*/ 1328 w 1448"/>
              <a:gd name="T59" fmla="*/ 1156 h 1230"/>
              <a:gd name="T60" fmla="*/ 1380 w 1448"/>
              <a:gd name="T61" fmla="*/ 1128 h 1230"/>
              <a:gd name="T62" fmla="*/ 1430 w 1448"/>
              <a:gd name="T63" fmla="*/ 1091 h 1230"/>
              <a:gd name="T64" fmla="*/ 1448 w 1448"/>
              <a:gd name="T65" fmla="*/ 1066 h 1230"/>
              <a:gd name="T66" fmla="*/ 1399 w 1448"/>
              <a:gd name="T67" fmla="*/ 1045 h 1230"/>
              <a:gd name="T68" fmla="*/ 1227 w 1448"/>
              <a:gd name="T69" fmla="*/ 934 h 1230"/>
              <a:gd name="T70" fmla="*/ 1100 w 1448"/>
              <a:gd name="T71" fmla="*/ 751 h 1230"/>
              <a:gd name="T72" fmla="*/ 921 w 1448"/>
              <a:gd name="T73" fmla="*/ 664 h 1230"/>
              <a:gd name="T74" fmla="*/ 797 w 1448"/>
              <a:gd name="T75" fmla="*/ 622 h 1230"/>
              <a:gd name="T76" fmla="*/ 764 w 1448"/>
              <a:gd name="T77" fmla="*/ 586 h 1230"/>
              <a:gd name="T78" fmla="*/ 754 w 1448"/>
              <a:gd name="T79" fmla="*/ 387 h 1230"/>
              <a:gd name="T80" fmla="*/ 855 w 1448"/>
              <a:gd name="T81" fmla="*/ 319 h 1230"/>
              <a:gd name="T82" fmla="*/ 969 w 1448"/>
              <a:gd name="T83" fmla="*/ 217 h 1230"/>
              <a:gd name="T84" fmla="*/ 1133 w 1448"/>
              <a:gd name="T85" fmla="*/ 206 h 1230"/>
              <a:gd name="T86" fmla="*/ 1135 w 1448"/>
              <a:gd name="T87" fmla="*/ 240 h 1230"/>
              <a:gd name="T88" fmla="*/ 1091 w 1448"/>
              <a:gd name="T89" fmla="*/ 309 h 1230"/>
              <a:gd name="T90" fmla="*/ 1091 w 1448"/>
              <a:gd name="T91" fmla="*/ 393 h 1230"/>
              <a:gd name="T92" fmla="*/ 1178 w 1448"/>
              <a:gd name="T93" fmla="*/ 396 h 1230"/>
              <a:gd name="T94" fmla="*/ 1256 w 1448"/>
              <a:gd name="T95" fmla="*/ 326 h 1230"/>
              <a:gd name="T96" fmla="*/ 1256 w 1448"/>
              <a:gd name="T97" fmla="*/ 247 h 1230"/>
              <a:gd name="T98" fmla="*/ 1240 w 1448"/>
              <a:gd name="T99" fmla="*/ 193 h 1230"/>
              <a:gd name="T100" fmla="*/ 1197 w 1448"/>
              <a:gd name="T101" fmla="*/ 178 h 1230"/>
              <a:gd name="T102" fmla="*/ 1012 w 1448"/>
              <a:gd name="T103" fmla="*/ 143 h 1230"/>
              <a:gd name="T104" fmla="*/ 844 w 1448"/>
              <a:gd name="T105" fmla="*/ 172 h 1230"/>
              <a:gd name="T106" fmla="*/ 705 w 1448"/>
              <a:gd name="T107" fmla="*/ 227 h 1230"/>
              <a:gd name="T108" fmla="*/ 716 w 1448"/>
              <a:gd name="T109" fmla="*/ 187 h 1230"/>
              <a:gd name="T110" fmla="*/ 715 w 1448"/>
              <a:gd name="T111" fmla="*/ 152 h 1230"/>
              <a:gd name="T112" fmla="*/ 726 w 1448"/>
              <a:gd name="T113" fmla="*/ 106 h 1230"/>
              <a:gd name="T114" fmla="*/ 750 w 1448"/>
              <a:gd name="T115" fmla="*/ 55 h 1230"/>
              <a:gd name="T116" fmla="*/ 659 w 1448"/>
              <a:gd name="T117" fmla="*/ 2 h 1230"/>
              <a:gd name="T118" fmla="*/ 581 w 1448"/>
              <a:gd name="T119" fmla="*/ 12 h 1230"/>
              <a:gd name="T120" fmla="*/ 557 w 1448"/>
              <a:gd name="T121" fmla="*/ 18 h 1230"/>
              <a:gd name="T122" fmla="*/ 512 w 1448"/>
              <a:gd name="T123" fmla="*/ 109 h 1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48" h="1230">
                <a:moveTo>
                  <a:pt x="528" y="149"/>
                </a:moveTo>
                <a:lnTo>
                  <a:pt x="528" y="149"/>
                </a:lnTo>
                <a:lnTo>
                  <a:pt x="526" y="155"/>
                </a:lnTo>
                <a:lnTo>
                  <a:pt x="526" y="161"/>
                </a:lnTo>
                <a:lnTo>
                  <a:pt x="528" y="168"/>
                </a:lnTo>
                <a:lnTo>
                  <a:pt x="528" y="168"/>
                </a:lnTo>
                <a:lnTo>
                  <a:pt x="530" y="174"/>
                </a:lnTo>
                <a:lnTo>
                  <a:pt x="534" y="179"/>
                </a:lnTo>
                <a:lnTo>
                  <a:pt x="537" y="185"/>
                </a:lnTo>
                <a:lnTo>
                  <a:pt x="543" y="185"/>
                </a:lnTo>
                <a:lnTo>
                  <a:pt x="545" y="193"/>
                </a:lnTo>
                <a:lnTo>
                  <a:pt x="537" y="205"/>
                </a:lnTo>
                <a:lnTo>
                  <a:pt x="537" y="205"/>
                </a:lnTo>
                <a:lnTo>
                  <a:pt x="531" y="205"/>
                </a:lnTo>
                <a:lnTo>
                  <a:pt x="517" y="205"/>
                </a:lnTo>
                <a:lnTo>
                  <a:pt x="517" y="205"/>
                </a:lnTo>
                <a:lnTo>
                  <a:pt x="505" y="206"/>
                </a:lnTo>
                <a:lnTo>
                  <a:pt x="488" y="210"/>
                </a:lnTo>
                <a:lnTo>
                  <a:pt x="474" y="212"/>
                </a:lnTo>
                <a:lnTo>
                  <a:pt x="465" y="216"/>
                </a:lnTo>
                <a:lnTo>
                  <a:pt x="465" y="216"/>
                </a:lnTo>
                <a:lnTo>
                  <a:pt x="457" y="217"/>
                </a:lnTo>
                <a:lnTo>
                  <a:pt x="445" y="218"/>
                </a:lnTo>
                <a:lnTo>
                  <a:pt x="428" y="218"/>
                </a:lnTo>
                <a:lnTo>
                  <a:pt x="428" y="218"/>
                </a:lnTo>
                <a:lnTo>
                  <a:pt x="383" y="240"/>
                </a:lnTo>
                <a:lnTo>
                  <a:pt x="383" y="240"/>
                </a:lnTo>
                <a:lnTo>
                  <a:pt x="366" y="249"/>
                </a:lnTo>
                <a:lnTo>
                  <a:pt x="354" y="257"/>
                </a:lnTo>
                <a:lnTo>
                  <a:pt x="354" y="257"/>
                </a:lnTo>
                <a:lnTo>
                  <a:pt x="344" y="264"/>
                </a:lnTo>
                <a:lnTo>
                  <a:pt x="321" y="282"/>
                </a:lnTo>
                <a:lnTo>
                  <a:pt x="291" y="306"/>
                </a:lnTo>
                <a:lnTo>
                  <a:pt x="276" y="319"/>
                </a:lnTo>
                <a:lnTo>
                  <a:pt x="261" y="333"/>
                </a:lnTo>
                <a:lnTo>
                  <a:pt x="261" y="333"/>
                </a:lnTo>
                <a:lnTo>
                  <a:pt x="238" y="360"/>
                </a:lnTo>
                <a:lnTo>
                  <a:pt x="221" y="382"/>
                </a:lnTo>
                <a:lnTo>
                  <a:pt x="210" y="396"/>
                </a:lnTo>
                <a:lnTo>
                  <a:pt x="205" y="402"/>
                </a:lnTo>
                <a:lnTo>
                  <a:pt x="205" y="402"/>
                </a:lnTo>
                <a:lnTo>
                  <a:pt x="196" y="408"/>
                </a:lnTo>
                <a:lnTo>
                  <a:pt x="178" y="424"/>
                </a:lnTo>
                <a:lnTo>
                  <a:pt x="152" y="449"/>
                </a:lnTo>
                <a:lnTo>
                  <a:pt x="152" y="449"/>
                </a:lnTo>
                <a:lnTo>
                  <a:pt x="147" y="455"/>
                </a:lnTo>
                <a:lnTo>
                  <a:pt x="140" y="469"/>
                </a:lnTo>
                <a:lnTo>
                  <a:pt x="132" y="483"/>
                </a:lnTo>
                <a:lnTo>
                  <a:pt x="131" y="489"/>
                </a:lnTo>
                <a:lnTo>
                  <a:pt x="130" y="493"/>
                </a:lnTo>
                <a:lnTo>
                  <a:pt x="130" y="493"/>
                </a:lnTo>
                <a:lnTo>
                  <a:pt x="132" y="499"/>
                </a:lnTo>
                <a:lnTo>
                  <a:pt x="135" y="502"/>
                </a:lnTo>
                <a:lnTo>
                  <a:pt x="138" y="506"/>
                </a:lnTo>
                <a:lnTo>
                  <a:pt x="150" y="525"/>
                </a:lnTo>
                <a:lnTo>
                  <a:pt x="150" y="525"/>
                </a:lnTo>
                <a:lnTo>
                  <a:pt x="153" y="532"/>
                </a:lnTo>
                <a:lnTo>
                  <a:pt x="155" y="537"/>
                </a:lnTo>
                <a:lnTo>
                  <a:pt x="158" y="538"/>
                </a:lnTo>
                <a:lnTo>
                  <a:pt x="158" y="538"/>
                </a:lnTo>
                <a:lnTo>
                  <a:pt x="160" y="538"/>
                </a:lnTo>
                <a:lnTo>
                  <a:pt x="161" y="537"/>
                </a:lnTo>
                <a:lnTo>
                  <a:pt x="161" y="536"/>
                </a:lnTo>
                <a:lnTo>
                  <a:pt x="161" y="536"/>
                </a:lnTo>
                <a:lnTo>
                  <a:pt x="173" y="537"/>
                </a:lnTo>
                <a:lnTo>
                  <a:pt x="173" y="537"/>
                </a:lnTo>
                <a:lnTo>
                  <a:pt x="180" y="537"/>
                </a:lnTo>
                <a:lnTo>
                  <a:pt x="180" y="537"/>
                </a:lnTo>
                <a:lnTo>
                  <a:pt x="184" y="538"/>
                </a:lnTo>
                <a:lnTo>
                  <a:pt x="189" y="539"/>
                </a:lnTo>
                <a:lnTo>
                  <a:pt x="189" y="539"/>
                </a:lnTo>
                <a:lnTo>
                  <a:pt x="191" y="539"/>
                </a:lnTo>
                <a:lnTo>
                  <a:pt x="192" y="537"/>
                </a:lnTo>
                <a:lnTo>
                  <a:pt x="192" y="535"/>
                </a:lnTo>
                <a:lnTo>
                  <a:pt x="192" y="535"/>
                </a:lnTo>
                <a:lnTo>
                  <a:pt x="196" y="533"/>
                </a:lnTo>
                <a:lnTo>
                  <a:pt x="204" y="527"/>
                </a:lnTo>
                <a:lnTo>
                  <a:pt x="204" y="527"/>
                </a:lnTo>
                <a:lnTo>
                  <a:pt x="211" y="519"/>
                </a:lnTo>
                <a:lnTo>
                  <a:pt x="212" y="517"/>
                </a:lnTo>
                <a:lnTo>
                  <a:pt x="212" y="517"/>
                </a:lnTo>
                <a:lnTo>
                  <a:pt x="218" y="514"/>
                </a:lnTo>
                <a:lnTo>
                  <a:pt x="227" y="510"/>
                </a:lnTo>
                <a:lnTo>
                  <a:pt x="227" y="510"/>
                </a:lnTo>
                <a:lnTo>
                  <a:pt x="229" y="507"/>
                </a:lnTo>
                <a:lnTo>
                  <a:pt x="230" y="502"/>
                </a:lnTo>
                <a:lnTo>
                  <a:pt x="233" y="488"/>
                </a:lnTo>
                <a:lnTo>
                  <a:pt x="235" y="474"/>
                </a:lnTo>
                <a:lnTo>
                  <a:pt x="236" y="465"/>
                </a:lnTo>
                <a:lnTo>
                  <a:pt x="236" y="465"/>
                </a:lnTo>
                <a:lnTo>
                  <a:pt x="233" y="433"/>
                </a:lnTo>
                <a:lnTo>
                  <a:pt x="239" y="425"/>
                </a:lnTo>
                <a:lnTo>
                  <a:pt x="239" y="425"/>
                </a:lnTo>
                <a:lnTo>
                  <a:pt x="331" y="372"/>
                </a:lnTo>
                <a:lnTo>
                  <a:pt x="331" y="372"/>
                </a:lnTo>
                <a:lnTo>
                  <a:pt x="356" y="356"/>
                </a:lnTo>
                <a:lnTo>
                  <a:pt x="369" y="347"/>
                </a:lnTo>
                <a:lnTo>
                  <a:pt x="369" y="347"/>
                </a:lnTo>
                <a:lnTo>
                  <a:pt x="370" y="350"/>
                </a:lnTo>
                <a:lnTo>
                  <a:pt x="372" y="351"/>
                </a:lnTo>
                <a:lnTo>
                  <a:pt x="374" y="351"/>
                </a:lnTo>
                <a:lnTo>
                  <a:pt x="374" y="351"/>
                </a:lnTo>
                <a:lnTo>
                  <a:pt x="388" y="351"/>
                </a:lnTo>
                <a:lnTo>
                  <a:pt x="400" y="350"/>
                </a:lnTo>
                <a:lnTo>
                  <a:pt x="400" y="350"/>
                </a:lnTo>
                <a:lnTo>
                  <a:pt x="419" y="360"/>
                </a:lnTo>
                <a:lnTo>
                  <a:pt x="419" y="360"/>
                </a:lnTo>
                <a:lnTo>
                  <a:pt x="433" y="411"/>
                </a:lnTo>
                <a:lnTo>
                  <a:pt x="433" y="411"/>
                </a:lnTo>
                <a:lnTo>
                  <a:pt x="434" y="421"/>
                </a:lnTo>
                <a:lnTo>
                  <a:pt x="436" y="437"/>
                </a:lnTo>
                <a:lnTo>
                  <a:pt x="434" y="462"/>
                </a:lnTo>
                <a:lnTo>
                  <a:pt x="434" y="462"/>
                </a:lnTo>
                <a:lnTo>
                  <a:pt x="436" y="481"/>
                </a:lnTo>
                <a:lnTo>
                  <a:pt x="439" y="514"/>
                </a:lnTo>
                <a:lnTo>
                  <a:pt x="444" y="564"/>
                </a:lnTo>
                <a:lnTo>
                  <a:pt x="444" y="564"/>
                </a:lnTo>
                <a:lnTo>
                  <a:pt x="444" y="567"/>
                </a:lnTo>
                <a:lnTo>
                  <a:pt x="446" y="572"/>
                </a:lnTo>
                <a:lnTo>
                  <a:pt x="454" y="582"/>
                </a:lnTo>
                <a:lnTo>
                  <a:pt x="465" y="598"/>
                </a:lnTo>
                <a:lnTo>
                  <a:pt x="465" y="598"/>
                </a:lnTo>
                <a:lnTo>
                  <a:pt x="482" y="610"/>
                </a:lnTo>
                <a:lnTo>
                  <a:pt x="482" y="610"/>
                </a:lnTo>
                <a:lnTo>
                  <a:pt x="482" y="615"/>
                </a:lnTo>
                <a:lnTo>
                  <a:pt x="482" y="618"/>
                </a:lnTo>
                <a:lnTo>
                  <a:pt x="481" y="621"/>
                </a:lnTo>
                <a:lnTo>
                  <a:pt x="481" y="621"/>
                </a:lnTo>
                <a:lnTo>
                  <a:pt x="477" y="619"/>
                </a:lnTo>
                <a:lnTo>
                  <a:pt x="473" y="621"/>
                </a:lnTo>
                <a:lnTo>
                  <a:pt x="467" y="622"/>
                </a:lnTo>
                <a:lnTo>
                  <a:pt x="464" y="624"/>
                </a:lnTo>
                <a:lnTo>
                  <a:pt x="463" y="627"/>
                </a:lnTo>
                <a:lnTo>
                  <a:pt x="463" y="627"/>
                </a:lnTo>
                <a:lnTo>
                  <a:pt x="461" y="635"/>
                </a:lnTo>
                <a:lnTo>
                  <a:pt x="460" y="647"/>
                </a:lnTo>
                <a:lnTo>
                  <a:pt x="456" y="662"/>
                </a:lnTo>
                <a:lnTo>
                  <a:pt x="456" y="662"/>
                </a:lnTo>
                <a:lnTo>
                  <a:pt x="456" y="667"/>
                </a:lnTo>
                <a:lnTo>
                  <a:pt x="456" y="675"/>
                </a:lnTo>
                <a:lnTo>
                  <a:pt x="456" y="675"/>
                </a:lnTo>
                <a:lnTo>
                  <a:pt x="457" y="681"/>
                </a:lnTo>
                <a:lnTo>
                  <a:pt x="455" y="687"/>
                </a:lnTo>
                <a:lnTo>
                  <a:pt x="451" y="701"/>
                </a:lnTo>
                <a:lnTo>
                  <a:pt x="451" y="701"/>
                </a:lnTo>
                <a:lnTo>
                  <a:pt x="448" y="712"/>
                </a:lnTo>
                <a:lnTo>
                  <a:pt x="448" y="712"/>
                </a:lnTo>
                <a:lnTo>
                  <a:pt x="446" y="720"/>
                </a:lnTo>
                <a:lnTo>
                  <a:pt x="445" y="723"/>
                </a:lnTo>
                <a:lnTo>
                  <a:pt x="442" y="728"/>
                </a:lnTo>
                <a:lnTo>
                  <a:pt x="442" y="728"/>
                </a:lnTo>
                <a:lnTo>
                  <a:pt x="432" y="739"/>
                </a:lnTo>
                <a:lnTo>
                  <a:pt x="427" y="746"/>
                </a:lnTo>
                <a:lnTo>
                  <a:pt x="427" y="746"/>
                </a:lnTo>
                <a:lnTo>
                  <a:pt x="419" y="761"/>
                </a:lnTo>
                <a:lnTo>
                  <a:pt x="412" y="772"/>
                </a:lnTo>
                <a:lnTo>
                  <a:pt x="405" y="783"/>
                </a:lnTo>
                <a:lnTo>
                  <a:pt x="405" y="783"/>
                </a:lnTo>
                <a:lnTo>
                  <a:pt x="394" y="797"/>
                </a:lnTo>
                <a:lnTo>
                  <a:pt x="381" y="820"/>
                </a:lnTo>
                <a:lnTo>
                  <a:pt x="364" y="850"/>
                </a:lnTo>
                <a:lnTo>
                  <a:pt x="364" y="850"/>
                </a:lnTo>
                <a:lnTo>
                  <a:pt x="357" y="857"/>
                </a:lnTo>
                <a:lnTo>
                  <a:pt x="345" y="869"/>
                </a:lnTo>
                <a:lnTo>
                  <a:pt x="325" y="887"/>
                </a:lnTo>
                <a:lnTo>
                  <a:pt x="325" y="887"/>
                </a:lnTo>
                <a:lnTo>
                  <a:pt x="298" y="896"/>
                </a:lnTo>
                <a:lnTo>
                  <a:pt x="279" y="905"/>
                </a:lnTo>
                <a:lnTo>
                  <a:pt x="264" y="912"/>
                </a:lnTo>
                <a:lnTo>
                  <a:pt x="264" y="912"/>
                </a:lnTo>
                <a:lnTo>
                  <a:pt x="243" y="925"/>
                </a:lnTo>
                <a:lnTo>
                  <a:pt x="216" y="945"/>
                </a:lnTo>
                <a:lnTo>
                  <a:pt x="189" y="965"/>
                </a:lnTo>
                <a:lnTo>
                  <a:pt x="173" y="980"/>
                </a:lnTo>
                <a:lnTo>
                  <a:pt x="173" y="980"/>
                </a:lnTo>
                <a:lnTo>
                  <a:pt x="131" y="1025"/>
                </a:lnTo>
                <a:lnTo>
                  <a:pt x="104" y="1056"/>
                </a:lnTo>
                <a:lnTo>
                  <a:pt x="82" y="1078"/>
                </a:lnTo>
                <a:lnTo>
                  <a:pt x="82" y="1078"/>
                </a:lnTo>
                <a:lnTo>
                  <a:pt x="58" y="1100"/>
                </a:lnTo>
                <a:lnTo>
                  <a:pt x="51" y="1107"/>
                </a:lnTo>
                <a:lnTo>
                  <a:pt x="48" y="1110"/>
                </a:lnTo>
                <a:lnTo>
                  <a:pt x="48" y="1110"/>
                </a:lnTo>
                <a:lnTo>
                  <a:pt x="48" y="1109"/>
                </a:lnTo>
                <a:lnTo>
                  <a:pt x="45" y="1109"/>
                </a:lnTo>
                <a:lnTo>
                  <a:pt x="42" y="1110"/>
                </a:lnTo>
                <a:lnTo>
                  <a:pt x="37" y="1113"/>
                </a:lnTo>
                <a:lnTo>
                  <a:pt x="37" y="1113"/>
                </a:lnTo>
                <a:lnTo>
                  <a:pt x="16" y="1129"/>
                </a:lnTo>
                <a:lnTo>
                  <a:pt x="6" y="1138"/>
                </a:lnTo>
                <a:lnTo>
                  <a:pt x="2" y="1142"/>
                </a:lnTo>
                <a:lnTo>
                  <a:pt x="0" y="1146"/>
                </a:lnTo>
                <a:lnTo>
                  <a:pt x="0" y="1146"/>
                </a:lnTo>
                <a:lnTo>
                  <a:pt x="0" y="1150"/>
                </a:lnTo>
                <a:lnTo>
                  <a:pt x="0" y="1159"/>
                </a:lnTo>
                <a:lnTo>
                  <a:pt x="2" y="1179"/>
                </a:lnTo>
                <a:lnTo>
                  <a:pt x="7" y="1199"/>
                </a:lnTo>
                <a:lnTo>
                  <a:pt x="10" y="1208"/>
                </a:lnTo>
                <a:lnTo>
                  <a:pt x="12" y="1214"/>
                </a:lnTo>
                <a:lnTo>
                  <a:pt x="12" y="1214"/>
                </a:lnTo>
                <a:lnTo>
                  <a:pt x="18" y="1220"/>
                </a:lnTo>
                <a:lnTo>
                  <a:pt x="24" y="1223"/>
                </a:lnTo>
                <a:lnTo>
                  <a:pt x="33" y="1227"/>
                </a:lnTo>
                <a:lnTo>
                  <a:pt x="47" y="1228"/>
                </a:lnTo>
                <a:lnTo>
                  <a:pt x="47" y="1228"/>
                </a:lnTo>
                <a:lnTo>
                  <a:pt x="66" y="1230"/>
                </a:lnTo>
                <a:lnTo>
                  <a:pt x="86" y="1229"/>
                </a:lnTo>
                <a:lnTo>
                  <a:pt x="95" y="1228"/>
                </a:lnTo>
                <a:lnTo>
                  <a:pt x="103" y="1226"/>
                </a:lnTo>
                <a:lnTo>
                  <a:pt x="109" y="1222"/>
                </a:lnTo>
                <a:lnTo>
                  <a:pt x="110" y="1220"/>
                </a:lnTo>
                <a:lnTo>
                  <a:pt x="111" y="1217"/>
                </a:lnTo>
                <a:lnTo>
                  <a:pt x="111" y="1217"/>
                </a:lnTo>
                <a:lnTo>
                  <a:pt x="112" y="1210"/>
                </a:lnTo>
                <a:lnTo>
                  <a:pt x="112" y="1203"/>
                </a:lnTo>
                <a:lnTo>
                  <a:pt x="111" y="1187"/>
                </a:lnTo>
                <a:lnTo>
                  <a:pt x="107" y="1165"/>
                </a:lnTo>
                <a:lnTo>
                  <a:pt x="107" y="1165"/>
                </a:lnTo>
                <a:lnTo>
                  <a:pt x="107" y="1162"/>
                </a:lnTo>
                <a:lnTo>
                  <a:pt x="110" y="1159"/>
                </a:lnTo>
                <a:lnTo>
                  <a:pt x="113" y="1155"/>
                </a:lnTo>
                <a:lnTo>
                  <a:pt x="118" y="1153"/>
                </a:lnTo>
                <a:lnTo>
                  <a:pt x="118" y="1153"/>
                </a:lnTo>
                <a:lnTo>
                  <a:pt x="127" y="1147"/>
                </a:lnTo>
                <a:lnTo>
                  <a:pt x="129" y="1144"/>
                </a:lnTo>
                <a:lnTo>
                  <a:pt x="130" y="1142"/>
                </a:lnTo>
                <a:lnTo>
                  <a:pt x="130" y="1142"/>
                </a:lnTo>
                <a:lnTo>
                  <a:pt x="131" y="1138"/>
                </a:lnTo>
                <a:lnTo>
                  <a:pt x="131" y="1136"/>
                </a:lnTo>
                <a:lnTo>
                  <a:pt x="131" y="1136"/>
                </a:lnTo>
                <a:lnTo>
                  <a:pt x="143" y="1124"/>
                </a:lnTo>
                <a:lnTo>
                  <a:pt x="159" y="1110"/>
                </a:lnTo>
                <a:lnTo>
                  <a:pt x="180" y="1091"/>
                </a:lnTo>
                <a:lnTo>
                  <a:pt x="180" y="1091"/>
                </a:lnTo>
                <a:lnTo>
                  <a:pt x="196" y="1079"/>
                </a:lnTo>
                <a:lnTo>
                  <a:pt x="215" y="1066"/>
                </a:lnTo>
                <a:lnTo>
                  <a:pt x="236" y="1054"/>
                </a:lnTo>
                <a:lnTo>
                  <a:pt x="259" y="1041"/>
                </a:lnTo>
                <a:lnTo>
                  <a:pt x="338" y="999"/>
                </a:lnTo>
                <a:lnTo>
                  <a:pt x="338" y="999"/>
                </a:lnTo>
                <a:lnTo>
                  <a:pt x="360" y="987"/>
                </a:lnTo>
                <a:lnTo>
                  <a:pt x="376" y="979"/>
                </a:lnTo>
                <a:lnTo>
                  <a:pt x="388" y="974"/>
                </a:lnTo>
                <a:lnTo>
                  <a:pt x="388" y="974"/>
                </a:lnTo>
                <a:lnTo>
                  <a:pt x="396" y="975"/>
                </a:lnTo>
                <a:lnTo>
                  <a:pt x="403" y="975"/>
                </a:lnTo>
                <a:lnTo>
                  <a:pt x="411" y="974"/>
                </a:lnTo>
                <a:lnTo>
                  <a:pt x="411" y="974"/>
                </a:lnTo>
                <a:lnTo>
                  <a:pt x="415" y="971"/>
                </a:lnTo>
                <a:lnTo>
                  <a:pt x="419" y="967"/>
                </a:lnTo>
                <a:lnTo>
                  <a:pt x="423" y="959"/>
                </a:lnTo>
                <a:lnTo>
                  <a:pt x="423" y="959"/>
                </a:lnTo>
                <a:lnTo>
                  <a:pt x="427" y="957"/>
                </a:lnTo>
                <a:lnTo>
                  <a:pt x="434" y="952"/>
                </a:lnTo>
                <a:lnTo>
                  <a:pt x="443" y="948"/>
                </a:lnTo>
                <a:lnTo>
                  <a:pt x="448" y="944"/>
                </a:lnTo>
                <a:lnTo>
                  <a:pt x="451" y="939"/>
                </a:lnTo>
                <a:lnTo>
                  <a:pt x="451" y="939"/>
                </a:lnTo>
                <a:lnTo>
                  <a:pt x="457" y="933"/>
                </a:lnTo>
                <a:lnTo>
                  <a:pt x="465" y="926"/>
                </a:lnTo>
                <a:lnTo>
                  <a:pt x="491" y="907"/>
                </a:lnTo>
                <a:lnTo>
                  <a:pt x="543" y="869"/>
                </a:lnTo>
                <a:lnTo>
                  <a:pt x="543" y="869"/>
                </a:lnTo>
                <a:lnTo>
                  <a:pt x="555" y="862"/>
                </a:lnTo>
                <a:lnTo>
                  <a:pt x="571" y="852"/>
                </a:lnTo>
                <a:lnTo>
                  <a:pt x="587" y="844"/>
                </a:lnTo>
                <a:lnTo>
                  <a:pt x="604" y="835"/>
                </a:lnTo>
                <a:lnTo>
                  <a:pt x="621" y="828"/>
                </a:lnTo>
                <a:lnTo>
                  <a:pt x="636" y="823"/>
                </a:lnTo>
                <a:lnTo>
                  <a:pt x="649" y="820"/>
                </a:lnTo>
                <a:lnTo>
                  <a:pt x="659" y="819"/>
                </a:lnTo>
                <a:lnTo>
                  <a:pt x="659" y="819"/>
                </a:lnTo>
                <a:lnTo>
                  <a:pt x="683" y="823"/>
                </a:lnTo>
                <a:lnTo>
                  <a:pt x="720" y="829"/>
                </a:lnTo>
                <a:lnTo>
                  <a:pt x="757" y="837"/>
                </a:lnTo>
                <a:lnTo>
                  <a:pt x="783" y="841"/>
                </a:lnTo>
                <a:lnTo>
                  <a:pt x="783" y="841"/>
                </a:lnTo>
                <a:lnTo>
                  <a:pt x="809" y="843"/>
                </a:lnTo>
                <a:lnTo>
                  <a:pt x="850" y="845"/>
                </a:lnTo>
                <a:lnTo>
                  <a:pt x="892" y="847"/>
                </a:lnTo>
                <a:lnTo>
                  <a:pt x="924" y="850"/>
                </a:lnTo>
                <a:lnTo>
                  <a:pt x="924" y="850"/>
                </a:lnTo>
                <a:lnTo>
                  <a:pt x="938" y="851"/>
                </a:lnTo>
                <a:lnTo>
                  <a:pt x="957" y="852"/>
                </a:lnTo>
                <a:lnTo>
                  <a:pt x="998" y="851"/>
                </a:lnTo>
                <a:lnTo>
                  <a:pt x="1047" y="849"/>
                </a:lnTo>
                <a:lnTo>
                  <a:pt x="1047" y="849"/>
                </a:lnTo>
                <a:lnTo>
                  <a:pt x="1049" y="854"/>
                </a:lnTo>
                <a:lnTo>
                  <a:pt x="1055" y="868"/>
                </a:lnTo>
                <a:lnTo>
                  <a:pt x="1055" y="868"/>
                </a:lnTo>
                <a:lnTo>
                  <a:pt x="1059" y="876"/>
                </a:lnTo>
                <a:lnTo>
                  <a:pt x="1063" y="882"/>
                </a:lnTo>
                <a:lnTo>
                  <a:pt x="1066" y="887"/>
                </a:lnTo>
                <a:lnTo>
                  <a:pt x="1068" y="891"/>
                </a:lnTo>
                <a:lnTo>
                  <a:pt x="1068" y="891"/>
                </a:lnTo>
                <a:lnTo>
                  <a:pt x="1071" y="903"/>
                </a:lnTo>
                <a:lnTo>
                  <a:pt x="1074" y="911"/>
                </a:lnTo>
                <a:lnTo>
                  <a:pt x="1079" y="920"/>
                </a:lnTo>
                <a:lnTo>
                  <a:pt x="1079" y="920"/>
                </a:lnTo>
                <a:lnTo>
                  <a:pt x="1084" y="926"/>
                </a:lnTo>
                <a:lnTo>
                  <a:pt x="1091" y="934"/>
                </a:lnTo>
                <a:lnTo>
                  <a:pt x="1110" y="952"/>
                </a:lnTo>
                <a:lnTo>
                  <a:pt x="1134" y="976"/>
                </a:lnTo>
                <a:lnTo>
                  <a:pt x="1215" y="1087"/>
                </a:lnTo>
                <a:lnTo>
                  <a:pt x="1225" y="1116"/>
                </a:lnTo>
                <a:lnTo>
                  <a:pt x="1225" y="1116"/>
                </a:lnTo>
                <a:lnTo>
                  <a:pt x="1223" y="1116"/>
                </a:lnTo>
                <a:lnTo>
                  <a:pt x="1222" y="1117"/>
                </a:lnTo>
                <a:lnTo>
                  <a:pt x="1222" y="1118"/>
                </a:lnTo>
                <a:lnTo>
                  <a:pt x="1223" y="1123"/>
                </a:lnTo>
                <a:lnTo>
                  <a:pt x="1223" y="1123"/>
                </a:lnTo>
                <a:lnTo>
                  <a:pt x="1227" y="1131"/>
                </a:lnTo>
                <a:lnTo>
                  <a:pt x="1235" y="1146"/>
                </a:lnTo>
                <a:lnTo>
                  <a:pt x="1241" y="1153"/>
                </a:lnTo>
                <a:lnTo>
                  <a:pt x="1247" y="1159"/>
                </a:lnTo>
                <a:lnTo>
                  <a:pt x="1254" y="1166"/>
                </a:lnTo>
                <a:lnTo>
                  <a:pt x="1262" y="1171"/>
                </a:lnTo>
                <a:lnTo>
                  <a:pt x="1262" y="1171"/>
                </a:lnTo>
                <a:lnTo>
                  <a:pt x="1270" y="1174"/>
                </a:lnTo>
                <a:lnTo>
                  <a:pt x="1278" y="1175"/>
                </a:lnTo>
                <a:lnTo>
                  <a:pt x="1285" y="1175"/>
                </a:lnTo>
                <a:lnTo>
                  <a:pt x="1293" y="1174"/>
                </a:lnTo>
                <a:lnTo>
                  <a:pt x="1306" y="1171"/>
                </a:lnTo>
                <a:lnTo>
                  <a:pt x="1313" y="1168"/>
                </a:lnTo>
                <a:lnTo>
                  <a:pt x="1313" y="1168"/>
                </a:lnTo>
                <a:lnTo>
                  <a:pt x="1316" y="1166"/>
                </a:lnTo>
                <a:lnTo>
                  <a:pt x="1320" y="1165"/>
                </a:lnTo>
                <a:lnTo>
                  <a:pt x="1326" y="1160"/>
                </a:lnTo>
                <a:lnTo>
                  <a:pt x="1326" y="1160"/>
                </a:lnTo>
                <a:lnTo>
                  <a:pt x="1328" y="1156"/>
                </a:lnTo>
                <a:lnTo>
                  <a:pt x="1332" y="1150"/>
                </a:lnTo>
                <a:lnTo>
                  <a:pt x="1334" y="1147"/>
                </a:lnTo>
                <a:lnTo>
                  <a:pt x="1338" y="1143"/>
                </a:lnTo>
                <a:lnTo>
                  <a:pt x="1343" y="1141"/>
                </a:lnTo>
                <a:lnTo>
                  <a:pt x="1349" y="1138"/>
                </a:lnTo>
                <a:lnTo>
                  <a:pt x="1349" y="1138"/>
                </a:lnTo>
                <a:lnTo>
                  <a:pt x="1361" y="1134"/>
                </a:lnTo>
                <a:lnTo>
                  <a:pt x="1368" y="1130"/>
                </a:lnTo>
                <a:lnTo>
                  <a:pt x="1374" y="1129"/>
                </a:lnTo>
                <a:lnTo>
                  <a:pt x="1380" y="1128"/>
                </a:lnTo>
                <a:lnTo>
                  <a:pt x="1380" y="1128"/>
                </a:lnTo>
                <a:lnTo>
                  <a:pt x="1387" y="1128"/>
                </a:lnTo>
                <a:lnTo>
                  <a:pt x="1392" y="1125"/>
                </a:lnTo>
                <a:lnTo>
                  <a:pt x="1401" y="1122"/>
                </a:lnTo>
                <a:lnTo>
                  <a:pt x="1401" y="1122"/>
                </a:lnTo>
                <a:lnTo>
                  <a:pt x="1411" y="1115"/>
                </a:lnTo>
                <a:lnTo>
                  <a:pt x="1419" y="1107"/>
                </a:lnTo>
                <a:lnTo>
                  <a:pt x="1419" y="1107"/>
                </a:lnTo>
                <a:lnTo>
                  <a:pt x="1426" y="1098"/>
                </a:lnTo>
                <a:lnTo>
                  <a:pt x="1430" y="1093"/>
                </a:lnTo>
                <a:lnTo>
                  <a:pt x="1431" y="1091"/>
                </a:lnTo>
                <a:lnTo>
                  <a:pt x="1430" y="1091"/>
                </a:lnTo>
                <a:lnTo>
                  <a:pt x="1430" y="1091"/>
                </a:lnTo>
                <a:lnTo>
                  <a:pt x="1431" y="1087"/>
                </a:lnTo>
                <a:lnTo>
                  <a:pt x="1433" y="1084"/>
                </a:lnTo>
                <a:lnTo>
                  <a:pt x="1437" y="1078"/>
                </a:lnTo>
                <a:lnTo>
                  <a:pt x="1437" y="1078"/>
                </a:lnTo>
                <a:lnTo>
                  <a:pt x="1439" y="1078"/>
                </a:lnTo>
                <a:lnTo>
                  <a:pt x="1442" y="1076"/>
                </a:lnTo>
                <a:lnTo>
                  <a:pt x="1444" y="1074"/>
                </a:lnTo>
                <a:lnTo>
                  <a:pt x="1444" y="1074"/>
                </a:lnTo>
                <a:lnTo>
                  <a:pt x="1447" y="1070"/>
                </a:lnTo>
                <a:lnTo>
                  <a:pt x="1448" y="1066"/>
                </a:lnTo>
                <a:lnTo>
                  <a:pt x="1448" y="1062"/>
                </a:lnTo>
                <a:lnTo>
                  <a:pt x="1447" y="1060"/>
                </a:lnTo>
                <a:lnTo>
                  <a:pt x="1447" y="1060"/>
                </a:lnTo>
                <a:lnTo>
                  <a:pt x="1445" y="1053"/>
                </a:lnTo>
                <a:lnTo>
                  <a:pt x="1444" y="1048"/>
                </a:lnTo>
                <a:lnTo>
                  <a:pt x="1442" y="1047"/>
                </a:lnTo>
                <a:lnTo>
                  <a:pt x="1439" y="1045"/>
                </a:lnTo>
                <a:lnTo>
                  <a:pt x="1439" y="1045"/>
                </a:lnTo>
                <a:lnTo>
                  <a:pt x="1433" y="1044"/>
                </a:lnTo>
                <a:lnTo>
                  <a:pt x="1424" y="1044"/>
                </a:lnTo>
                <a:lnTo>
                  <a:pt x="1399" y="1045"/>
                </a:lnTo>
                <a:lnTo>
                  <a:pt x="1357" y="1049"/>
                </a:lnTo>
                <a:lnTo>
                  <a:pt x="1357" y="1049"/>
                </a:lnTo>
                <a:lnTo>
                  <a:pt x="1318" y="1053"/>
                </a:lnTo>
                <a:lnTo>
                  <a:pt x="1284" y="1056"/>
                </a:lnTo>
                <a:lnTo>
                  <a:pt x="1272" y="1037"/>
                </a:lnTo>
                <a:lnTo>
                  <a:pt x="1272" y="1037"/>
                </a:lnTo>
                <a:lnTo>
                  <a:pt x="1266" y="1028"/>
                </a:lnTo>
                <a:lnTo>
                  <a:pt x="1266" y="1028"/>
                </a:lnTo>
                <a:lnTo>
                  <a:pt x="1258" y="1006"/>
                </a:lnTo>
                <a:lnTo>
                  <a:pt x="1239" y="961"/>
                </a:lnTo>
                <a:lnTo>
                  <a:pt x="1227" y="934"/>
                </a:lnTo>
                <a:lnTo>
                  <a:pt x="1216" y="909"/>
                </a:lnTo>
                <a:lnTo>
                  <a:pt x="1204" y="889"/>
                </a:lnTo>
                <a:lnTo>
                  <a:pt x="1195" y="874"/>
                </a:lnTo>
                <a:lnTo>
                  <a:pt x="1195" y="874"/>
                </a:lnTo>
                <a:lnTo>
                  <a:pt x="1173" y="844"/>
                </a:lnTo>
                <a:lnTo>
                  <a:pt x="1149" y="807"/>
                </a:lnTo>
                <a:lnTo>
                  <a:pt x="1127" y="775"/>
                </a:lnTo>
                <a:lnTo>
                  <a:pt x="1117" y="763"/>
                </a:lnTo>
                <a:lnTo>
                  <a:pt x="1111" y="757"/>
                </a:lnTo>
                <a:lnTo>
                  <a:pt x="1111" y="757"/>
                </a:lnTo>
                <a:lnTo>
                  <a:pt x="1100" y="751"/>
                </a:lnTo>
                <a:lnTo>
                  <a:pt x="1091" y="743"/>
                </a:lnTo>
                <a:lnTo>
                  <a:pt x="1080" y="736"/>
                </a:lnTo>
                <a:lnTo>
                  <a:pt x="1080" y="736"/>
                </a:lnTo>
                <a:lnTo>
                  <a:pt x="1042" y="716"/>
                </a:lnTo>
                <a:lnTo>
                  <a:pt x="1010" y="699"/>
                </a:lnTo>
                <a:lnTo>
                  <a:pt x="993" y="692"/>
                </a:lnTo>
                <a:lnTo>
                  <a:pt x="979" y="686"/>
                </a:lnTo>
                <a:lnTo>
                  <a:pt x="979" y="686"/>
                </a:lnTo>
                <a:lnTo>
                  <a:pt x="955" y="677"/>
                </a:lnTo>
                <a:lnTo>
                  <a:pt x="937" y="668"/>
                </a:lnTo>
                <a:lnTo>
                  <a:pt x="921" y="664"/>
                </a:lnTo>
                <a:lnTo>
                  <a:pt x="914" y="661"/>
                </a:lnTo>
                <a:lnTo>
                  <a:pt x="906" y="661"/>
                </a:lnTo>
                <a:lnTo>
                  <a:pt x="906" y="661"/>
                </a:lnTo>
                <a:lnTo>
                  <a:pt x="896" y="661"/>
                </a:lnTo>
                <a:lnTo>
                  <a:pt x="886" y="659"/>
                </a:lnTo>
                <a:lnTo>
                  <a:pt x="861" y="653"/>
                </a:lnTo>
                <a:lnTo>
                  <a:pt x="837" y="644"/>
                </a:lnTo>
                <a:lnTo>
                  <a:pt x="821" y="638"/>
                </a:lnTo>
                <a:lnTo>
                  <a:pt x="821" y="638"/>
                </a:lnTo>
                <a:lnTo>
                  <a:pt x="810" y="631"/>
                </a:lnTo>
                <a:lnTo>
                  <a:pt x="797" y="622"/>
                </a:lnTo>
                <a:lnTo>
                  <a:pt x="787" y="613"/>
                </a:lnTo>
                <a:lnTo>
                  <a:pt x="779" y="610"/>
                </a:lnTo>
                <a:lnTo>
                  <a:pt x="779" y="610"/>
                </a:lnTo>
                <a:lnTo>
                  <a:pt x="775" y="609"/>
                </a:lnTo>
                <a:lnTo>
                  <a:pt x="771" y="609"/>
                </a:lnTo>
                <a:lnTo>
                  <a:pt x="769" y="609"/>
                </a:lnTo>
                <a:lnTo>
                  <a:pt x="767" y="607"/>
                </a:lnTo>
                <a:lnTo>
                  <a:pt x="767" y="607"/>
                </a:lnTo>
                <a:lnTo>
                  <a:pt x="764" y="597"/>
                </a:lnTo>
                <a:lnTo>
                  <a:pt x="764" y="597"/>
                </a:lnTo>
                <a:lnTo>
                  <a:pt x="764" y="586"/>
                </a:lnTo>
                <a:lnTo>
                  <a:pt x="764" y="586"/>
                </a:lnTo>
                <a:lnTo>
                  <a:pt x="754" y="549"/>
                </a:lnTo>
                <a:lnTo>
                  <a:pt x="748" y="523"/>
                </a:lnTo>
                <a:lnTo>
                  <a:pt x="745" y="507"/>
                </a:lnTo>
                <a:lnTo>
                  <a:pt x="745" y="507"/>
                </a:lnTo>
                <a:lnTo>
                  <a:pt x="742" y="452"/>
                </a:lnTo>
                <a:lnTo>
                  <a:pt x="742" y="452"/>
                </a:lnTo>
                <a:lnTo>
                  <a:pt x="745" y="424"/>
                </a:lnTo>
                <a:lnTo>
                  <a:pt x="748" y="401"/>
                </a:lnTo>
                <a:lnTo>
                  <a:pt x="751" y="393"/>
                </a:lnTo>
                <a:lnTo>
                  <a:pt x="754" y="387"/>
                </a:lnTo>
                <a:lnTo>
                  <a:pt x="754" y="387"/>
                </a:lnTo>
                <a:lnTo>
                  <a:pt x="763" y="375"/>
                </a:lnTo>
                <a:lnTo>
                  <a:pt x="776" y="359"/>
                </a:lnTo>
                <a:lnTo>
                  <a:pt x="784" y="351"/>
                </a:lnTo>
                <a:lnTo>
                  <a:pt x="794" y="343"/>
                </a:lnTo>
                <a:lnTo>
                  <a:pt x="803" y="337"/>
                </a:lnTo>
                <a:lnTo>
                  <a:pt x="813" y="331"/>
                </a:lnTo>
                <a:lnTo>
                  <a:pt x="813" y="331"/>
                </a:lnTo>
                <a:lnTo>
                  <a:pt x="832" y="323"/>
                </a:lnTo>
                <a:lnTo>
                  <a:pt x="845" y="320"/>
                </a:lnTo>
                <a:lnTo>
                  <a:pt x="855" y="319"/>
                </a:lnTo>
                <a:lnTo>
                  <a:pt x="859" y="317"/>
                </a:lnTo>
                <a:lnTo>
                  <a:pt x="859" y="317"/>
                </a:lnTo>
                <a:lnTo>
                  <a:pt x="862" y="315"/>
                </a:lnTo>
                <a:lnTo>
                  <a:pt x="864" y="308"/>
                </a:lnTo>
                <a:lnTo>
                  <a:pt x="868" y="289"/>
                </a:lnTo>
                <a:lnTo>
                  <a:pt x="872" y="261"/>
                </a:lnTo>
                <a:lnTo>
                  <a:pt x="872" y="261"/>
                </a:lnTo>
                <a:lnTo>
                  <a:pt x="918" y="240"/>
                </a:lnTo>
                <a:lnTo>
                  <a:pt x="950" y="224"/>
                </a:lnTo>
                <a:lnTo>
                  <a:pt x="969" y="217"/>
                </a:lnTo>
                <a:lnTo>
                  <a:pt x="969" y="217"/>
                </a:lnTo>
                <a:lnTo>
                  <a:pt x="981" y="214"/>
                </a:lnTo>
                <a:lnTo>
                  <a:pt x="988" y="211"/>
                </a:lnTo>
                <a:lnTo>
                  <a:pt x="988" y="211"/>
                </a:lnTo>
                <a:lnTo>
                  <a:pt x="1001" y="211"/>
                </a:lnTo>
                <a:lnTo>
                  <a:pt x="1032" y="210"/>
                </a:lnTo>
                <a:lnTo>
                  <a:pt x="1032" y="210"/>
                </a:lnTo>
                <a:lnTo>
                  <a:pt x="1059" y="210"/>
                </a:lnTo>
                <a:lnTo>
                  <a:pt x="1090" y="208"/>
                </a:lnTo>
                <a:lnTo>
                  <a:pt x="1116" y="206"/>
                </a:lnTo>
                <a:lnTo>
                  <a:pt x="1133" y="206"/>
                </a:lnTo>
                <a:lnTo>
                  <a:pt x="1133" y="206"/>
                </a:lnTo>
                <a:lnTo>
                  <a:pt x="1157" y="210"/>
                </a:lnTo>
                <a:lnTo>
                  <a:pt x="1161" y="215"/>
                </a:lnTo>
                <a:lnTo>
                  <a:pt x="1161" y="215"/>
                </a:lnTo>
                <a:lnTo>
                  <a:pt x="1161" y="215"/>
                </a:lnTo>
                <a:lnTo>
                  <a:pt x="1163" y="216"/>
                </a:lnTo>
                <a:lnTo>
                  <a:pt x="1161" y="217"/>
                </a:lnTo>
                <a:lnTo>
                  <a:pt x="1158" y="221"/>
                </a:lnTo>
                <a:lnTo>
                  <a:pt x="1158" y="221"/>
                </a:lnTo>
                <a:lnTo>
                  <a:pt x="1146" y="229"/>
                </a:lnTo>
                <a:lnTo>
                  <a:pt x="1141" y="234"/>
                </a:lnTo>
                <a:lnTo>
                  <a:pt x="1135" y="240"/>
                </a:lnTo>
                <a:lnTo>
                  <a:pt x="1135" y="240"/>
                </a:lnTo>
                <a:lnTo>
                  <a:pt x="1123" y="260"/>
                </a:lnTo>
                <a:lnTo>
                  <a:pt x="1118" y="270"/>
                </a:lnTo>
                <a:lnTo>
                  <a:pt x="1116" y="277"/>
                </a:lnTo>
                <a:lnTo>
                  <a:pt x="1116" y="277"/>
                </a:lnTo>
                <a:lnTo>
                  <a:pt x="1115" y="284"/>
                </a:lnTo>
                <a:lnTo>
                  <a:pt x="1114" y="286"/>
                </a:lnTo>
                <a:lnTo>
                  <a:pt x="1111" y="289"/>
                </a:lnTo>
                <a:lnTo>
                  <a:pt x="1111" y="289"/>
                </a:lnTo>
                <a:lnTo>
                  <a:pt x="1103" y="296"/>
                </a:lnTo>
                <a:lnTo>
                  <a:pt x="1091" y="309"/>
                </a:lnTo>
                <a:lnTo>
                  <a:pt x="1079" y="322"/>
                </a:lnTo>
                <a:lnTo>
                  <a:pt x="1075" y="328"/>
                </a:lnTo>
                <a:lnTo>
                  <a:pt x="1073" y="333"/>
                </a:lnTo>
                <a:lnTo>
                  <a:pt x="1073" y="333"/>
                </a:lnTo>
                <a:lnTo>
                  <a:pt x="1073" y="343"/>
                </a:lnTo>
                <a:lnTo>
                  <a:pt x="1073" y="356"/>
                </a:lnTo>
                <a:lnTo>
                  <a:pt x="1075" y="369"/>
                </a:lnTo>
                <a:lnTo>
                  <a:pt x="1078" y="375"/>
                </a:lnTo>
                <a:lnTo>
                  <a:pt x="1081" y="381"/>
                </a:lnTo>
                <a:lnTo>
                  <a:pt x="1081" y="381"/>
                </a:lnTo>
                <a:lnTo>
                  <a:pt x="1091" y="393"/>
                </a:lnTo>
                <a:lnTo>
                  <a:pt x="1102" y="403"/>
                </a:lnTo>
                <a:lnTo>
                  <a:pt x="1114" y="413"/>
                </a:lnTo>
                <a:lnTo>
                  <a:pt x="1120" y="415"/>
                </a:lnTo>
                <a:lnTo>
                  <a:pt x="1124" y="418"/>
                </a:lnTo>
                <a:lnTo>
                  <a:pt x="1124" y="418"/>
                </a:lnTo>
                <a:lnTo>
                  <a:pt x="1131" y="418"/>
                </a:lnTo>
                <a:lnTo>
                  <a:pt x="1140" y="415"/>
                </a:lnTo>
                <a:lnTo>
                  <a:pt x="1153" y="411"/>
                </a:lnTo>
                <a:lnTo>
                  <a:pt x="1153" y="411"/>
                </a:lnTo>
                <a:lnTo>
                  <a:pt x="1164" y="406"/>
                </a:lnTo>
                <a:lnTo>
                  <a:pt x="1178" y="396"/>
                </a:lnTo>
                <a:lnTo>
                  <a:pt x="1194" y="388"/>
                </a:lnTo>
                <a:lnTo>
                  <a:pt x="1203" y="382"/>
                </a:lnTo>
                <a:lnTo>
                  <a:pt x="1203" y="382"/>
                </a:lnTo>
                <a:lnTo>
                  <a:pt x="1211" y="378"/>
                </a:lnTo>
                <a:lnTo>
                  <a:pt x="1222" y="371"/>
                </a:lnTo>
                <a:lnTo>
                  <a:pt x="1233" y="363"/>
                </a:lnTo>
                <a:lnTo>
                  <a:pt x="1242" y="352"/>
                </a:lnTo>
                <a:lnTo>
                  <a:pt x="1242" y="352"/>
                </a:lnTo>
                <a:lnTo>
                  <a:pt x="1246" y="346"/>
                </a:lnTo>
                <a:lnTo>
                  <a:pt x="1250" y="340"/>
                </a:lnTo>
                <a:lnTo>
                  <a:pt x="1256" y="326"/>
                </a:lnTo>
                <a:lnTo>
                  <a:pt x="1259" y="315"/>
                </a:lnTo>
                <a:lnTo>
                  <a:pt x="1260" y="310"/>
                </a:lnTo>
                <a:lnTo>
                  <a:pt x="1260" y="310"/>
                </a:lnTo>
                <a:lnTo>
                  <a:pt x="1258" y="296"/>
                </a:lnTo>
                <a:lnTo>
                  <a:pt x="1258" y="296"/>
                </a:lnTo>
                <a:lnTo>
                  <a:pt x="1257" y="279"/>
                </a:lnTo>
                <a:lnTo>
                  <a:pt x="1256" y="263"/>
                </a:lnTo>
                <a:lnTo>
                  <a:pt x="1256" y="263"/>
                </a:lnTo>
                <a:lnTo>
                  <a:pt x="1256" y="257"/>
                </a:lnTo>
                <a:lnTo>
                  <a:pt x="1256" y="247"/>
                </a:lnTo>
                <a:lnTo>
                  <a:pt x="1256" y="247"/>
                </a:lnTo>
                <a:lnTo>
                  <a:pt x="1253" y="232"/>
                </a:lnTo>
                <a:lnTo>
                  <a:pt x="1251" y="221"/>
                </a:lnTo>
                <a:lnTo>
                  <a:pt x="1251" y="221"/>
                </a:lnTo>
                <a:lnTo>
                  <a:pt x="1251" y="212"/>
                </a:lnTo>
                <a:lnTo>
                  <a:pt x="1251" y="208"/>
                </a:lnTo>
                <a:lnTo>
                  <a:pt x="1250" y="204"/>
                </a:lnTo>
                <a:lnTo>
                  <a:pt x="1250" y="204"/>
                </a:lnTo>
                <a:lnTo>
                  <a:pt x="1247" y="201"/>
                </a:lnTo>
                <a:lnTo>
                  <a:pt x="1245" y="198"/>
                </a:lnTo>
                <a:lnTo>
                  <a:pt x="1240" y="193"/>
                </a:lnTo>
                <a:lnTo>
                  <a:pt x="1240" y="193"/>
                </a:lnTo>
                <a:lnTo>
                  <a:pt x="1235" y="189"/>
                </a:lnTo>
                <a:lnTo>
                  <a:pt x="1228" y="185"/>
                </a:lnTo>
                <a:lnTo>
                  <a:pt x="1228" y="185"/>
                </a:lnTo>
                <a:lnTo>
                  <a:pt x="1220" y="180"/>
                </a:lnTo>
                <a:lnTo>
                  <a:pt x="1215" y="179"/>
                </a:lnTo>
                <a:lnTo>
                  <a:pt x="1211" y="179"/>
                </a:lnTo>
                <a:lnTo>
                  <a:pt x="1211" y="179"/>
                </a:lnTo>
                <a:lnTo>
                  <a:pt x="1205" y="181"/>
                </a:lnTo>
                <a:lnTo>
                  <a:pt x="1202" y="181"/>
                </a:lnTo>
                <a:lnTo>
                  <a:pt x="1202" y="181"/>
                </a:lnTo>
                <a:lnTo>
                  <a:pt x="1197" y="178"/>
                </a:lnTo>
                <a:lnTo>
                  <a:pt x="1192" y="174"/>
                </a:lnTo>
                <a:lnTo>
                  <a:pt x="1189" y="172"/>
                </a:lnTo>
                <a:lnTo>
                  <a:pt x="1189" y="172"/>
                </a:lnTo>
                <a:lnTo>
                  <a:pt x="1163" y="168"/>
                </a:lnTo>
                <a:lnTo>
                  <a:pt x="1163" y="168"/>
                </a:lnTo>
                <a:lnTo>
                  <a:pt x="1146" y="162"/>
                </a:lnTo>
                <a:lnTo>
                  <a:pt x="1146" y="162"/>
                </a:lnTo>
                <a:lnTo>
                  <a:pt x="1123" y="159"/>
                </a:lnTo>
                <a:lnTo>
                  <a:pt x="1079" y="152"/>
                </a:lnTo>
                <a:lnTo>
                  <a:pt x="1031" y="144"/>
                </a:lnTo>
                <a:lnTo>
                  <a:pt x="1012" y="143"/>
                </a:lnTo>
                <a:lnTo>
                  <a:pt x="998" y="142"/>
                </a:lnTo>
                <a:lnTo>
                  <a:pt x="998" y="142"/>
                </a:lnTo>
                <a:lnTo>
                  <a:pt x="983" y="143"/>
                </a:lnTo>
                <a:lnTo>
                  <a:pt x="963" y="147"/>
                </a:lnTo>
                <a:lnTo>
                  <a:pt x="915" y="156"/>
                </a:lnTo>
                <a:lnTo>
                  <a:pt x="856" y="171"/>
                </a:lnTo>
                <a:lnTo>
                  <a:pt x="856" y="171"/>
                </a:lnTo>
                <a:lnTo>
                  <a:pt x="855" y="169"/>
                </a:lnTo>
                <a:lnTo>
                  <a:pt x="851" y="169"/>
                </a:lnTo>
                <a:lnTo>
                  <a:pt x="851" y="169"/>
                </a:lnTo>
                <a:lnTo>
                  <a:pt x="844" y="172"/>
                </a:lnTo>
                <a:lnTo>
                  <a:pt x="831" y="178"/>
                </a:lnTo>
                <a:lnTo>
                  <a:pt x="812" y="187"/>
                </a:lnTo>
                <a:lnTo>
                  <a:pt x="812" y="187"/>
                </a:lnTo>
                <a:lnTo>
                  <a:pt x="793" y="189"/>
                </a:lnTo>
                <a:lnTo>
                  <a:pt x="778" y="190"/>
                </a:lnTo>
                <a:lnTo>
                  <a:pt x="771" y="191"/>
                </a:lnTo>
                <a:lnTo>
                  <a:pt x="771" y="191"/>
                </a:lnTo>
                <a:lnTo>
                  <a:pt x="750" y="201"/>
                </a:lnTo>
                <a:lnTo>
                  <a:pt x="729" y="208"/>
                </a:lnTo>
                <a:lnTo>
                  <a:pt x="705" y="227"/>
                </a:lnTo>
                <a:lnTo>
                  <a:pt x="705" y="227"/>
                </a:lnTo>
                <a:lnTo>
                  <a:pt x="705" y="215"/>
                </a:lnTo>
                <a:lnTo>
                  <a:pt x="705" y="215"/>
                </a:lnTo>
                <a:lnTo>
                  <a:pt x="707" y="210"/>
                </a:lnTo>
                <a:lnTo>
                  <a:pt x="708" y="208"/>
                </a:lnTo>
                <a:lnTo>
                  <a:pt x="708" y="205"/>
                </a:lnTo>
                <a:lnTo>
                  <a:pt x="708" y="195"/>
                </a:lnTo>
                <a:lnTo>
                  <a:pt x="708" y="195"/>
                </a:lnTo>
                <a:lnTo>
                  <a:pt x="713" y="192"/>
                </a:lnTo>
                <a:lnTo>
                  <a:pt x="716" y="190"/>
                </a:lnTo>
                <a:lnTo>
                  <a:pt x="716" y="189"/>
                </a:lnTo>
                <a:lnTo>
                  <a:pt x="716" y="187"/>
                </a:lnTo>
                <a:lnTo>
                  <a:pt x="716" y="187"/>
                </a:lnTo>
                <a:lnTo>
                  <a:pt x="713" y="175"/>
                </a:lnTo>
                <a:lnTo>
                  <a:pt x="713" y="175"/>
                </a:lnTo>
                <a:lnTo>
                  <a:pt x="715" y="174"/>
                </a:lnTo>
                <a:lnTo>
                  <a:pt x="719" y="172"/>
                </a:lnTo>
                <a:lnTo>
                  <a:pt x="722" y="168"/>
                </a:lnTo>
                <a:lnTo>
                  <a:pt x="722" y="166"/>
                </a:lnTo>
                <a:lnTo>
                  <a:pt x="722" y="162"/>
                </a:lnTo>
                <a:lnTo>
                  <a:pt x="722" y="162"/>
                </a:lnTo>
                <a:lnTo>
                  <a:pt x="719" y="156"/>
                </a:lnTo>
                <a:lnTo>
                  <a:pt x="715" y="152"/>
                </a:lnTo>
                <a:lnTo>
                  <a:pt x="710" y="146"/>
                </a:lnTo>
                <a:lnTo>
                  <a:pt x="705" y="140"/>
                </a:lnTo>
                <a:lnTo>
                  <a:pt x="705" y="140"/>
                </a:lnTo>
                <a:lnTo>
                  <a:pt x="702" y="132"/>
                </a:lnTo>
                <a:lnTo>
                  <a:pt x="699" y="127"/>
                </a:lnTo>
                <a:lnTo>
                  <a:pt x="697" y="121"/>
                </a:lnTo>
                <a:lnTo>
                  <a:pt x="697" y="121"/>
                </a:lnTo>
                <a:lnTo>
                  <a:pt x="701" y="119"/>
                </a:lnTo>
                <a:lnTo>
                  <a:pt x="709" y="116"/>
                </a:lnTo>
                <a:lnTo>
                  <a:pt x="720" y="111"/>
                </a:lnTo>
                <a:lnTo>
                  <a:pt x="726" y="106"/>
                </a:lnTo>
                <a:lnTo>
                  <a:pt x="730" y="101"/>
                </a:lnTo>
                <a:lnTo>
                  <a:pt x="730" y="101"/>
                </a:lnTo>
                <a:lnTo>
                  <a:pt x="741" y="91"/>
                </a:lnTo>
                <a:lnTo>
                  <a:pt x="750" y="80"/>
                </a:lnTo>
                <a:lnTo>
                  <a:pt x="756" y="70"/>
                </a:lnTo>
                <a:lnTo>
                  <a:pt x="758" y="63"/>
                </a:lnTo>
                <a:lnTo>
                  <a:pt x="758" y="63"/>
                </a:lnTo>
                <a:lnTo>
                  <a:pt x="758" y="58"/>
                </a:lnTo>
                <a:lnTo>
                  <a:pt x="758" y="57"/>
                </a:lnTo>
                <a:lnTo>
                  <a:pt x="756" y="56"/>
                </a:lnTo>
                <a:lnTo>
                  <a:pt x="750" y="55"/>
                </a:lnTo>
                <a:lnTo>
                  <a:pt x="738" y="54"/>
                </a:lnTo>
                <a:lnTo>
                  <a:pt x="738" y="54"/>
                </a:lnTo>
                <a:lnTo>
                  <a:pt x="704" y="53"/>
                </a:lnTo>
                <a:lnTo>
                  <a:pt x="687" y="51"/>
                </a:lnTo>
                <a:lnTo>
                  <a:pt x="687" y="51"/>
                </a:lnTo>
                <a:lnTo>
                  <a:pt x="680" y="41"/>
                </a:lnTo>
                <a:lnTo>
                  <a:pt x="672" y="27"/>
                </a:lnTo>
                <a:lnTo>
                  <a:pt x="672" y="27"/>
                </a:lnTo>
                <a:lnTo>
                  <a:pt x="666" y="14"/>
                </a:lnTo>
                <a:lnTo>
                  <a:pt x="662" y="6"/>
                </a:lnTo>
                <a:lnTo>
                  <a:pt x="659" y="2"/>
                </a:lnTo>
                <a:lnTo>
                  <a:pt x="656" y="1"/>
                </a:lnTo>
                <a:lnTo>
                  <a:pt x="656" y="1"/>
                </a:lnTo>
                <a:lnTo>
                  <a:pt x="649" y="0"/>
                </a:lnTo>
                <a:lnTo>
                  <a:pt x="642" y="1"/>
                </a:lnTo>
                <a:lnTo>
                  <a:pt x="636" y="2"/>
                </a:lnTo>
                <a:lnTo>
                  <a:pt x="631" y="5"/>
                </a:lnTo>
                <a:lnTo>
                  <a:pt x="631" y="5"/>
                </a:lnTo>
                <a:lnTo>
                  <a:pt x="622" y="7"/>
                </a:lnTo>
                <a:lnTo>
                  <a:pt x="605" y="10"/>
                </a:lnTo>
                <a:lnTo>
                  <a:pt x="581" y="12"/>
                </a:lnTo>
                <a:lnTo>
                  <a:pt x="581" y="12"/>
                </a:lnTo>
                <a:lnTo>
                  <a:pt x="581" y="11"/>
                </a:lnTo>
                <a:lnTo>
                  <a:pt x="579" y="8"/>
                </a:lnTo>
                <a:lnTo>
                  <a:pt x="574" y="7"/>
                </a:lnTo>
                <a:lnTo>
                  <a:pt x="567" y="7"/>
                </a:lnTo>
                <a:lnTo>
                  <a:pt x="567" y="7"/>
                </a:lnTo>
                <a:lnTo>
                  <a:pt x="563" y="8"/>
                </a:lnTo>
                <a:lnTo>
                  <a:pt x="561" y="10"/>
                </a:lnTo>
                <a:lnTo>
                  <a:pt x="559" y="13"/>
                </a:lnTo>
                <a:lnTo>
                  <a:pt x="557" y="17"/>
                </a:lnTo>
                <a:lnTo>
                  <a:pt x="557" y="18"/>
                </a:lnTo>
                <a:lnTo>
                  <a:pt x="557" y="18"/>
                </a:lnTo>
                <a:lnTo>
                  <a:pt x="545" y="27"/>
                </a:lnTo>
                <a:lnTo>
                  <a:pt x="535" y="38"/>
                </a:lnTo>
                <a:lnTo>
                  <a:pt x="522" y="50"/>
                </a:lnTo>
                <a:lnTo>
                  <a:pt x="522" y="50"/>
                </a:lnTo>
                <a:lnTo>
                  <a:pt x="517" y="57"/>
                </a:lnTo>
                <a:lnTo>
                  <a:pt x="514" y="66"/>
                </a:lnTo>
                <a:lnTo>
                  <a:pt x="512" y="75"/>
                </a:lnTo>
                <a:lnTo>
                  <a:pt x="511" y="85"/>
                </a:lnTo>
                <a:lnTo>
                  <a:pt x="511" y="101"/>
                </a:lnTo>
                <a:lnTo>
                  <a:pt x="512" y="109"/>
                </a:lnTo>
                <a:lnTo>
                  <a:pt x="512" y="109"/>
                </a:lnTo>
                <a:lnTo>
                  <a:pt x="528" y="149"/>
                </a:lnTo>
                <a:lnTo>
                  <a:pt x="528" y="149"/>
                </a:lnTo>
                <a:close/>
              </a:path>
            </a:pathLst>
          </a:custGeom>
          <a:solidFill>
            <a:srgbClr val="FF0000">
              <a:alpha val="40000"/>
            </a:srgbClr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" name="Freeform 6">
            <a:extLst>
              <a:ext uri="{FF2B5EF4-FFF2-40B4-BE49-F238E27FC236}">
                <a16:creationId xmlns:a16="http://schemas.microsoft.com/office/drawing/2014/main" id="{4AF815A8-C2BE-4B09-A45C-B044E033DF3B}"/>
              </a:ext>
            </a:extLst>
          </p:cNvPr>
          <p:cNvSpPr>
            <a:spLocks noEditPoints="1"/>
          </p:cNvSpPr>
          <p:nvPr/>
        </p:nvSpPr>
        <p:spPr bwMode="auto">
          <a:xfrm>
            <a:off x="4205021" y="1641786"/>
            <a:ext cx="2263716" cy="5829779"/>
          </a:xfrm>
          <a:custGeom>
            <a:avLst/>
            <a:gdLst>
              <a:gd name="T0" fmla="*/ 374 w 478"/>
              <a:gd name="T1" fmla="*/ 326 h 1231"/>
              <a:gd name="T2" fmla="*/ 300 w 478"/>
              <a:gd name="T3" fmla="*/ 335 h 1231"/>
              <a:gd name="T4" fmla="*/ 249 w 478"/>
              <a:gd name="T5" fmla="*/ 315 h 1231"/>
              <a:gd name="T6" fmla="*/ 238 w 478"/>
              <a:gd name="T7" fmla="*/ 255 h 1231"/>
              <a:gd name="T8" fmla="*/ 190 w 478"/>
              <a:gd name="T9" fmla="*/ 227 h 1231"/>
              <a:gd name="T10" fmla="*/ 120 w 478"/>
              <a:gd name="T11" fmla="*/ 248 h 1231"/>
              <a:gd name="T12" fmla="*/ 106 w 478"/>
              <a:gd name="T13" fmla="*/ 289 h 1231"/>
              <a:gd name="T14" fmla="*/ 78 w 478"/>
              <a:gd name="T15" fmla="*/ 313 h 1231"/>
              <a:gd name="T16" fmla="*/ 99 w 478"/>
              <a:gd name="T17" fmla="*/ 340 h 1231"/>
              <a:gd name="T18" fmla="*/ 116 w 478"/>
              <a:gd name="T19" fmla="*/ 360 h 1231"/>
              <a:gd name="T20" fmla="*/ 88 w 478"/>
              <a:gd name="T21" fmla="*/ 403 h 1231"/>
              <a:gd name="T22" fmla="*/ 48 w 478"/>
              <a:gd name="T23" fmla="*/ 550 h 1231"/>
              <a:gd name="T24" fmla="*/ 25 w 478"/>
              <a:gd name="T25" fmla="*/ 599 h 1231"/>
              <a:gd name="T26" fmla="*/ 18 w 478"/>
              <a:gd name="T27" fmla="*/ 637 h 1231"/>
              <a:gd name="T28" fmla="*/ 1 w 478"/>
              <a:gd name="T29" fmla="*/ 727 h 1231"/>
              <a:gd name="T30" fmla="*/ 38 w 478"/>
              <a:gd name="T31" fmla="*/ 787 h 1231"/>
              <a:gd name="T32" fmla="*/ 169 w 478"/>
              <a:gd name="T33" fmla="*/ 870 h 1231"/>
              <a:gd name="T34" fmla="*/ 262 w 478"/>
              <a:gd name="T35" fmla="*/ 925 h 1231"/>
              <a:gd name="T36" fmla="*/ 230 w 478"/>
              <a:gd name="T37" fmla="*/ 1004 h 1231"/>
              <a:gd name="T38" fmla="*/ 205 w 478"/>
              <a:gd name="T39" fmla="*/ 1122 h 1231"/>
              <a:gd name="T40" fmla="*/ 189 w 478"/>
              <a:gd name="T41" fmla="*/ 1142 h 1231"/>
              <a:gd name="T42" fmla="*/ 173 w 478"/>
              <a:gd name="T43" fmla="*/ 1202 h 1231"/>
              <a:gd name="T44" fmla="*/ 244 w 478"/>
              <a:gd name="T45" fmla="*/ 1229 h 1231"/>
              <a:gd name="T46" fmla="*/ 323 w 478"/>
              <a:gd name="T47" fmla="*/ 1225 h 1231"/>
              <a:gd name="T48" fmla="*/ 327 w 478"/>
              <a:gd name="T49" fmla="*/ 1208 h 1231"/>
              <a:gd name="T50" fmla="*/ 278 w 478"/>
              <a:gd name="T51" fmla="*/ 1178 h 1231"/>
              <a:gd name="T52" fmla="*/ 252 w 478"/>
              <a:gd name="T53" fmla="*/ 1146 h 1231"/>
              <a:gd name="T54" fmla="*/ 346 w 478"/>
              <a:gd name="T55" fmla="*/ 1063 h 1231"/>
              <a:gd name="T56" fmla="*/ 376 w 478"/>
              <a:gd name="T57" fmla="*/ 1070 h 1231"/>
              <a:gd name="T58" fmla="*/ 415 w 478"/>
              <a:gd name="T59" fmla="*/ 1070 h 1231"/>
              <a:gd name="T60" fmla="*/ 409 w 478"/>
              <a:gd name="T61" fmla="*/ 1047 h 1231"/>
              <a:gd name="T62" fmla="*/ 416 w 478"/>
              <a:gd name="T63" fmla="*/ 1035 h 1231"/>
              <a:gd name="T64" fmla="*/ 356 w 478"/>
              <a:gd name="T65" fmla="*/ 974 h 1231"/>
              <a:gd name="T66" fmla="*/ 369 w 478"/>
              <a:gd name="T67" fmla="*/ 809 h 1231"/>
              <a:gd name="T68" fmla="*/ 379 w 478"/>
              <a:gd name="T69" fmla="*/ 736 h 1231"/>
              <a:gd name="T70" fmla="*/ 369 w 478"/>
              <a:gd name="T71" fmla="*/ 688 h 1231"/>
              <a:gd name="T72" fmla="*/ 287 w 478"/>
              <a:gd name="T73" fmla="*/ 659 h 1231"/>
              <a:gd name="T74" fmla="*/ 225 w 478"/>
              <a:gd name="T75" fmla="*/ 600 h 1231"/>
              <a:gd name="T76" fmla="*/ 309 w 478"/>
              <a:gd name="T77" fmla="*/ 531 h 1231"/>
              <a:gd name="T78" fmla="*/ 380 w 478"/>
              <a:gd name="T79" fmla="*/ 468 h 1231"/>
              <a:gd name="T80" fmla="*/ 462 w 478"/>
              <a:gd name="T81" fmla="*/ 399 h 1231"/>
              <a:gd name="T82" fmla="*/ 476 w 478"/>
              <a:gd name="T83" fmla="*/ 379 h 1231"/>
              <a:gd name="T84" fmla="*/ 460 w 478"/>
              <a:gd name="T85" fmla="*/ 339 h 1231"/>
              <a:gd name="T86" fmla="*/ 466 w 478"/>
              <a:gd name="T87" fmla="*/ 316 h 1231"/>
              <a:gd name="T88" fmla="*/ 435 w 478"/>
              <a:gd name="T89" fmla="*/ 302 h 1231"/>
              <a:gd name="T90" fmla="*/ 421 w 478"/>
              <a:gd name="T91" fmla="*/ 288 h 1231"/>
              <a:gd name="T92" fmla="*/ 389 w 478"/>
              <a:gd name="T93" fmla="*/ 293 h 1231"/>
              <a:gd name="T94" fmla="*/ 93 w 478"/>
              <a:gd name="T95" fmla="*/ 0 h 1231"/>
              <a:gd name="T96" fmla="*/ 70 w 478"/>
              <a:gd name="T97" fmla="*/ 18 h 1231"/>
              <a:gd name="T98" fmla="*/ 376 w 478"/>
              <a:gd name="T99" fmla="*/ 307 h 1231"/>
              <a:gd name="T100" fmla="*/ 343 w 478"/>
              <a:gd name="T101" fmla="*/ 439 h 1231"/>
              <a:gd name="T102" fmla="*/ 283 w 478"/>
              <a:gd name="T103" fmla="*/ 469 h 1231"/>
              <a:gd name="T104" fmla="*/ 281 w 478"/>
              <a:gd name="T105" fmla="*/ 433 h 1231"/>
              <a:gd name="T106" fmla="*/ 318 w 478"/>
              <a:gd name="T107" fmla="*/ 431 h 1231"/>
              <a:gd name="T108" fmla="*/ 388 w 478"/>
              <a:gd name="T109" fmla="*/ 395 h 1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78" h="1231">
                <a:moveTo>
                  <a:pt x="376" y="307"/>
                </a:moveTo>
                <a:lnTo>
                  <a:pt x="376" y="307"/>
                </a:lnTo>
                <a:lnTo>
                  <a:pt x="374" y="313"/>
                </a:lnTo>
                <a:lnTo>
                  <a:pt x="372" y="317"/>
                </a:lnTo>
                <a:lnTo>
                  <a:pt x="372" y="321"/>
                </a:lnTo>
                <a:lnTo>
                  <a:pt x="372" y="321"/>
                </a:lnTo>
                <a:lnTo>
                  <a:pt x="374" y="326"/>
                </a:lnTo>
                <a:lnTo>
                  <a:pt x="377" y="332"/>
                </a:lnTo>
                <a:lnTo>
                  <a:pt x="383" y="337"/>
                </a:lnTo>
                <a:lnTo>
                  <a:pt x="328" y="341"/>
                </a:lnTo>
                <a:lnTo>
                  <a:pt x="328" y="341"/>
                </a:lnTo>
                <a:lnTo>
                  <a:pt x="322" y="340"/>
                </a:lnTo>
                <a:lnTo>
                  <a:pt x="313" y="337"/>
                </a:lnTo>
                <a:lnTo>
                  <a:pt x="300" y="335"/>
                </a:lnTo>
                <a:lnTo>
                  <a:pt x="300" y="335"/>
                </a:lnTo>
                <a:lnTo>
                  <a:pt x="291" y="335"/>
                </a:lnTo>
                <a:lnTo>
                  <a:pt x="282" y="335"/>
                </a:lnTo>
                <a:lnTo>
                  <a:pt x="264" y="339"/>
                </a:lnTo>
                <a:lnTo>
                  <a:pt x="244" y="342"/>
                </a:lnTo>
                <a:lnTo>
                  <a:pt x="244" y="342"/>
                </a:lnTo>
                <a:lnTo>
                  <a:pt x="249" y="315"/>
                </a:lnTo>
                <a:lnTo>
                  <a:pt x="251" y="294"/>
                </a:lnTo>
                <a:lnTo>
                  <a:pt x="251" y="286"/>
                </a:lnTo>
                <a:lnTo>
                  <a:pt x="251" y="281"/>
                </a:lnTo>
                <a:lnTo>
                  <a:pt x="251" y="281"/>
                </a:lnTo>
                <a:lnTo>
                  <a:pt x="248" y="271"/>
                </a:lnTo>
                <a:lnTo>
                  <a:pt x="243" y="263"/>
                </a:lnTo>
                <a:lnTo>
                  <a:pt x="238" y="255"/>
                </a:lnTo>
                <a:lnTo>
                  <a:pt x="231" y="247"/>
                </a:lnTo>
                <a:lnTo>
                  <a:pt x="223" y="240"/>
                </a:lnTo>
                <a:lnTo>
                  <a:pt x="213" y="234"/>
                </a:lnTo>
                <a:lnTo>
                  <a:pt x="208" y="231"/>
                </a:lnTo>
                <a:lnTo>
                  <a:pt x="202" y="229"/>
                </a:lnTo>
                <a:lnTo>
                  <a:pt x="202" y="229"/>
                </a:lnTo>
                <a:lnTo>
                  <a:pt x="190" y="227"/>
                </a:lnTo>
                <a:lnTo>
                  <a:pt x="178" y="227"/>
                </a:lnTo>
                <a:lnTo>
                  <a:pt x="166" y="227"/>
                </a:lnTo>
                <a:lnTo>
                  <a:pt x="156" y="229"/>
                </a:lnTo>
                <a:lnTo>
                  <a:pt x="145" y="231"/>
                </a:lnTo>
                <a:lnTo>
                  <a:pt x="136" y="236"/>
                </a:lnTo>
                <a:lnTo>
                  <a:pt x="127" y="242"/>
                </a:lnTo>
                <a:lnTo>
                  <a:pt x="120" y="248"/>
                </a:lnTo>
                <a:lnTo>
                  <a:pt x="120" y="248"/>
                </a:lnTo>
                <a:lnTo>
                  <a:pt x="116" y="255"/>
                </a:lnTo>
                <a:lnTo>
                  <a:pt x="112" y="263"/>
                </a:lnTo>
                <a:lnTo>
                  <a:pt x="110" y="270"/>
                </a:lnTo>
                <a:lnTo>
                  <a:pt x="107" y="276"/>
                </a:lnTo>
                <a:lnTo>
                  <a:pt x="106" y="286"/>
                </a:lnTo>
                <a:lnTo>
                  <a:pt x="106" y="289"/>
                </a:lnTo>
                <a:lnTo>
                  <a:pt x="106" y="289"/>
                </a:lnTo>
                <a:lnTo>
                  <a:pt x="90" y="300"/>
                </a:lnTo>
                <a:lnTo>
                  <a:pt x="80" y="307"/>
                </a:lnTo>
                <a:lnTo>
                  <a:pt x="77" y="310"/>
                </a:lnTo>
                <a:lnTo>
                  <a:pt x="77" y="312"/>
                </a:lnTo>
                <a:lnTo>
                  <a:pt x="77" y="312"/>
                </a:lnTo>
                <a:lnTo>
                  <a:pt x="78" y="313"/>
                </a:lnTo>
                <a:lnTo>
                  <a:pt x="81" y="314"/>
                </a:lnTo>
                <a:lnTo>
                  <a:pt x="91" y="315"/>
                </a:lnTo>
                <a:lnTo>
                  <a:pt x="104" y="315"/>
                </a:lnTo>
                <a:lnTo>
                  <a:pt x="104" y="315"/>
                </a:lnTo>
                <a:lnTo>
                  <a:pt x="100" y="322"/>
                </a:lnTo>
                <a:lnTo>
                  <a:pt x="99" y="330"/>
                </a:lnTo>
                <a:lnTo>
                  <a:pt x="99" y="340"/>
                </a:lnTo>
                <a:lnTo>
                  <a:pt x="99" y="340"/>
                </a:lnTo>
                <a:lnTo>
                  <a:pt x="99" y="346"/>
                </a:lnTo>
                <a:lnTo>
                  <a:pt x="101" y="349"/>
                </a:lnTo>
                <a:lnTo>
                  <a:pt x="105" y="353"/>
                </a:lnTo>
                <a:lnTo>
                  <a:pt x="107" y="355"/>
                </a:lnTo>
                <a:lnTo>
                  <a:pt x="113" y="359"/>
                </a:lnTo>
                <a:lnTo>
                  <a:pt x="116" y="360"/>
                </a:lnTo>
                <a:lnTo>
                  <a:pt x="117" y="373"/>
                </a:lnTo>
                <a:lnTo>
                  <a:pt x="117" y="373"/>
                </a:lnTo>
                <a:lnTo>
                  <a:pt x="103" y="388"/>
                </a:lnTo>
                <a:lnTo>
                  <a:pt x="103" y="388"/>
                </a:lnTo>
                <a:lnTo>
                  <a:pt x="94" y="395"/>
                </a:lnTo>
                <a:lnTo>
                  <a:pt x="90" y="400"/>
                </a:lnTo>
                <a:lnTo>
                  <a:pt x="88" y="403"/>
                </a:lnTo>
                <a:lnTo>
                  <a:pt x="88" y="403"/>
                </a:lnTo>
                <a:lnTo>
                  <a:pt x="68" y="479"/>
                </a:lnTo>
                <a:lnTo>
                  <a:pt x="68" y="479"/>
                </a:lnTo>
                <a:lnTo>
                  <a:pt x="58" y="520"/>
                </a:lnTo>
                <a:lnTo>
                  <a:pt x="58" y="520"/>
                </a:lnTo>
                <a:lnTo>
                  <a:pt x="53" y="537"/>
                </a:lnTo>
                <a:lnTo>
                  <a:pt x="48" y="550"/>
                </a:lnTo>
                <a:lnTo>
                  <a:pt x="42" y="564"/>
                </a:lnTo>
                <a:lnTo>
                  <a:pt x="42" y="564"/>
                </a:lnTo>
                <a:lnTo>
                  <a:pt x="34" y="580"/>
                </a:lnTo>
                <a:lnTo>
                  <a:pt x="31" y="591"/>
                </a:lnTo>
                <a:lnTo>
                  <a:pt x="31" y="591"/>
                </a:lnTo>
                <a:lnTo>
                  <a:pt x="27" y="597"/>
                </a:lnTo>
                <a:lnTo>
                  <a:pt x="25" y="599"/>
                </a:lnTo>
                <a:lnTo>
                  <a:pt x="22" y="602"/>
                </a:lnTo>
                <a:lnTo>
                  <a:pt x="20" y="607"/>
                </a:lnTo>
                <a:lnTo>
                  <a:pt x="20" y="607"/>
                </a:lnTo>
                <a:lnTo>
                  <a:pt x="18" y="617"/>
                </a:lnTo>
                <a:lnTo>
                  <a:pt x="17" y="626"/>
                </a:lnTo>
                <a:lnTo>
                  <a:pt x="18" y="637"/>
                </a:lnTo>
                <a:lnTo>
                  <a:pt x="18" y="637"/>
                </a:lnTo>
                <a:lnTo>
                  <a:pt x="11" y="656"/>
                </a:lnTo>
                <a:lnTo>
                  <a:pt x="2" y="688"/>
                </a:lnTo>
                <a:lnTo>
                  <a:pt x="2" y="688"/>
                </a:lnTo>
                <a:lnTo>
                  <a:pt x="0" y="702"/>
                </a:lnTo>
                <a:lnTo>
                  <a:pt x="0" y="710"/>
                </a:lnTo>
                <a:lnTo>
                  <a:pt x="0" y="718"/>
                </a:lnTo>
                <a:lnTo>
                  <a:pt x="1" y="727"/>
                </a:lnTo>
                <a:lnTo>
                  <a:pt x="4" y="736"/>
                </a:lnTo>
                <a:lnTo>
                  <a:pt x="7" y="745"/>
                </a:lnTo>
                <a:lnTo>
                  <a:pt x="12" y="755"/>
                </a:lnTo>
                <a:lnTo>
                  <a:pt x="12" y="755"/>
                </a:lnTo>
                <a:lnTo>
                  <a:pt x="18" y="765"/>
                </a:lnTo>
                <a:lnTo>
                  <a:pt x="27" y="776"/>
                </a:lnTo>
                <a:lnTo>
                  <a:pt x="38" y="787"/>
                </a:lnTo>
                <a:lnTo>
                  <a:pt x="48" y="797"/>
                </a:lnTo>
                <a:lnTo>
                  <a:pt x="61" y="808"/>
                </a:lnTo>
                <a:lnTo>
                  <a:pt x="73" y="817"/>
                </a:lnTo>
                <a:lnTo>
                  <a:pt x="85" y="826"/>
                </a:lnTo>
                <a:lnTo>
                  <a:pt x="97" y="831"/>
                </a:lnTo>
                <a:lnTo>
                  <a:pt x="97" y="831"/>
                </a:lnTo>
                <a:lnTo>
                  <a:pt x="169" y="870"/>
                </a:lnTo>
                <a:lnTo>
                  <a:pt x="221" y="899"/>
                </a:lnTo>
                <a:lnTo>
                  <a:pt x="221" y="899"/>
                </a:lnTo>
                <a:lnTo>
                  <a:pt x="234" y="906"/>
                </a:lnTo>
                <a:lnTo>
                  <a:pt x="252" y="916"/>
                </a:lnTo>
                <a:lnTo>
                  <a:pt x="252" y="916"/>
                </a:lnTo>
                <a:lnTo>
                  <a:pt x="258" y="921"/>
                </a:lnTo>
                <a:lnTo>
                  <a:pt x="262" y="925"/>
                </a:lnTo>
                <a:lnTo>
                  <a:pt x="264" y="928"/>
                </a:lnTo>
                <a:lnTo>
                  <a:pt x="264" y="928"/>
                </a:lnTo>
                <a:lnTo>
                  <a:pt x="264" y="930"/>
                </a:lnTo>
                <a:lnTo>
                  <a:pt x="262" y="936"/>
                </a:lnTo>
                <a:lnTo>
                  <a:pt x="254" y="954"/>
                </a:lnTo>
                <a:lnTo>
                  <a:pt x="242" y="978"/>
                </a:lnTo>
                <a:lnTo>
                  <a:pt x="230" y="1004"/>
                </a:lnTo>
                <a:lnTo>
                  <a:pt x="230" y="1004"/>
                </a:lnTo>
                <a:lnTo>
                  <a:pt x="225" y="1018"/>
                </a:lnTo>
                <a:lnTo>
                  <a:pt x="221" y="1034"/>
                </a:lnTo>
                <a:lnTo>
                  <a:pt x="212" y="1071"/>
                </a:lnTo>
                <a:lnTo>
                  <a:pt x="208" y="1104"/>
                </a:lnTo>
                <a:lnTo>
                  <a:pt x="205" y="1122"/>
                </a:lnTo>
                <a:lnTo>
                  <a:pt x="205" y="1122"/>
                </a:lnTo>
                <a:lnTo>
                  <a:pt x="204" y="1129"/>
                </a:lnTo>
                <a:lnTo>
                  <a:pt x="201" y="1136"/>
                </a:lnTo>
                <a:lnTo>
                  <a:pt x="197" y="1140"/>
                </a:lnTo>
                <a:lnTo>
                  <a:pt x="195" y="1143"/>
                </a:lnTo>
                <a:lnTo>
                  <a:pt x="195" y="1143"/>
                </a:lnTo>
                <a:lnTo>
                  <a:pt x="189" y="1142"/>
                </a:lnTo>
                <a:lnTo>
                  <a:pt x="189" y="1142"/>
                </a:lnTo>
                <a:lnTo>
                  <a:pt x="188" y="1142"/>
                </a:lnTo>
                <a:lnTo>
                  <a:pt x="186" y="1143"/>
                </a:lnTo>
                <a:lnTo>
                  <a:pt x="183" y="1150"/>
                </a:lnTo>
                <a:lnTo>
                  <a:pt x="183" y="1150"/>
                </a:lnTo>
                <a:lnTo>
                  <a:pt x="178" y="1177"/>
                </a:lnTo>
                <a:lnTo>
                  <a:pt x="173" y="1202"/>
                </a:lnTo>
                <a:lnTo>
                  <a:pt x="173" y="1202"/>
                </a:lnTo>
                <a:lnTo>
                  <a:pt x="175" y="1204"/>
                </a:lnTo>
                <a:lnTo>
                  <a:pt x="177" y="1206"/>
                </a:lnTo>
                <a:lnTo>
                  <a:pt x="183" y="1209"/>
                </a:lnTo>
                <a:lnTo>
                  <a:pt x="183" y="1209"/>
                </a:lnTo>
                <a:lnTo>
                  <a:pt x="195" y="1212"/>
                </a:lnTo>
                <a:lnTo>
                  <a:pt x="215" y="1219"/>
                </a:lnTo>
                <a:lnTo>
                  <a:pt x="244" y="1229"/>
                </a:lnTo>
                <a:lnTo>
                  <a:pt x="244" y="1229"/>
                </a:lnTo>
                <a:lnTo>
                  <a:pt x="264" y="1230"/>
                </a:lnTo>
                <a:lnTo>
                  <a:pt x="291" y="1231"/>
                </a:lnTo>
                <a:lnTo>
                  <a:pt x="291" y="1231"/>
                </a:lnTo>
                <a:lnTo>
                  <a:pt x="303" y="1230"/>
                </a:lnTo>
                <a:lnTo>
                  <a:pt x="316" y="1228"/>
                </a:lnTo>
                <a:lnTo>
                  <a:pt x="323" y="1225"/>
                </a:lnTo>
                <a:lnTo>
                  <a:pt x="328" y="1223"/>
                </a:lnTo>
                <a:lnTo>
                  <a:pt x="331" y="1219"/>
                </a:lnTo>
                <a:lnTo>
                  <a:pt x="331" y="1217"/>
                </a:lnTo>
                <a:lnTo>
                  <a:pt x="331" y="1215"/>
                </a:lnTo>
                <a:lnTo>
                  <a:pt x="331" y="1215"/>
                </a:lnTo>
                <a:lnTo>
                  <a:pt x="330" y="1210"/>
                </a:lnTo>
                <a:lnTo>
                  <a:pt x="327" y="1208"/>
                </a:lnTo>
                <a:lnTo>
                  <a:pt x="322" y="1205"/>
                </a:lnTo>
                <a:lnTo>
                  <a:pt x="317" y="1203"/>
                </a:lnTo>
                <a:lnTo>
                  <a:pt x="300" y="1198"/>
                </a:lnTo>
                <a:lnTo>
                  <a:pt x="300" y="1198"/>
                </a:lnTo>
                <a:lnTo>
                  <a:pt x="296" y="1196"/>
                </a:lnTo>
                <a:lnTo>
                  <a:pt x="291" y="1191"/>
                </a:lnTo>
                <a:lnTo>
                  <a:pt x="278" y="1178"/>
                </a:lnTo>
                <a:lnTo>
                  <a:pt x="261" y="1158"/>
                </a:lnTo>
                <a:lnTo>
                  <a:pt x="261" y="1158"/>
                </a:lnTo>
                <a:lnTo>
                  <a:pt x="255" y="1153"/>
                </a:lnTo>
                <a:lnTo>
                  <a:pt x="252" y="1151"/>
                </a:lnTo>
                <a:lnTo>
                  <a:pt x="251" y="1150"/>
                </a:lnTo>
                <a:lnTo>
                  <a:pt x="251" y="1150"/>
                </a:lnTo>
                <a:lnTo>
                  <a:pt x="252" y="1146"/>
                </a:lnTo>
                <a:lnTo>
                  <a:pt x="256" y="1137"/>
                </a:lnTo>
                <a:lnTo>
                  <a:pt x="256" y="1137"/>
                </a:lnTo>
                <a:lnTo>
                  <a:pt x="284" y="1085"/>
                </a:lnTo>
                <a:lnTo>
                  <a:pt x="308" y="1041"/>
                </a:lnTo>
                <a:lnTo>
                  <a:pt x="336" y="1058"/>
                </a:lnTo>
                <a:lnTo>
                  <a:pt x="346" y="1063"/>
                </a:lnTo>
                <a:lnTo>
                  <a:pt x="346" y="1063"/>
                </a:lnTo>
                <a:lnTo>
                  <a:pt x="355" y="1065"/>
                </a:lnTo>
                <a:lnTo>
                  <a:pt x="355" y="1065"/>
                </a:lnTo>
                <a:lnTo>
                  <a:pt x="362" y="1066"/>
                </a:lnTo>
                <a:lnTo>
                  <a:pt x="362" y="1066"/>
                </a:lnTo>
                <a:lnTo>
                  <a:pt x="364" y="1067"/>
                </a:lnTo>
                <a:lnTo>
                  <a:pt x="366" y="1070"/>
                </a:lnTo>
                <a:lnTo>
                  <a:pt x="376" y="1070"/>
                </a:lnTo>
                <a:lnTo>
                  <a:pt x="376" y="1070"/>
                </a:lnTo>
                <a:lnTo>
                  <a:pt x="396" y="1073"/>
                </a:lnTo>
                <a:lnTo>
                  <a:pt x="396" y="1073"/>
                </a:lnTo>
                <a:lnTo>
                  <a:pt x="401" y="1073"/>
                </a:lnTo>
                <a:lnTo>
                  <a:pt x="409" y="1072"/>
                </a:lnTo>
                <a:lnTo>
                  <a:pt x="413" y="1071"/>
                </a:lnTo>
                <a:lnTo>
                  <a:pt x="415" y="1070"/>
                </a:lnTo>
                <a:lnTo>
                  <a:pt x="419" y="1067"/>
                </a:lnTo>
                <a:lnTo>
                  <a:pt x="420" y="1064"/>
                </a:lnTo>
                <a:lnTo>
                  <a:pt x="420" y="1064"/>
                </a:lnTo>
                <a:lnTo>
                  <a:pt x="420" y="1059"/>
                </a:lnTo>
                <a:lnTo>
                  <a:pt x="418" y="1055"/>
                </a:lnTo>
                <a:lnTo>
                  <a:pt x="414" y="1051"/>
                </a:lnTo>
                <a:lnTo>
                  <a:pt x="409" y="1047"/>
                </a:lnTo>
                <a:lnTo>
                  <a:pt x="401" y="1041"/>
                </a:lnTo>
                <a:lnTo>
                  <a:pt x="397" y="1039"/>
                </a:lnTo>
                <a:lnTo>
                  <a:pt x="397" y="1039"/>
                </a:lnTo>
                <a:lnTo>
                  <a:pt x="407" y="1039"/>
                </a:lnTo>
                <a:lnTo>
                  <a:pt x="413" y="1039"/>
                </a:lnTo>
                <a:lnTo>
                  <a:pt x="415" y="1037"/>
                </a:lnTo>
                <a:lnTo>
                  <a:pt x="416" y="1035"/>
                </a:lnTo>
                <a:lnTo>
                  <a:pt x="416" y="1035"/>
                </a:lnTo>
                <a:lnTo>
                  <a:pt x="415" y="1032"/>
                </a:lnTo>
                <a:lnTo>
                  <a:pt x="412" y="1026"/>
                </a:lnTo>
                <a:lnTo>
                  <a:pt x="400" y="1014"/>
                </a:lnTo>
                <a:lnTo>
                  <a:pt x="383" y="1000"/>
                </a:lnTo>
                <a:lnTo>
                  <a:pt x="356" y="974"/>
                </a:lnTo>
                <a:lnTo>
                  <a:pt x="356" y="974"/>
                </a:lnTo>
                <a:lnTo>
                  <a:pt x="360" y="941"/>
                </a:lnTo>
                <a:lnTo>
                  <a:pt x="360" y="941"/>
                </a:lnTo>
                <a:lnTo>
                  <a:pt x="367" y="885"/>
                </a:lnTo>
                <a:lnTo>
                  <a:pt x="373" y="827"/>
                </a:lnTo>
                <a:lnTo>
                  <a:pt x="373" y="827"/>
                </a:lnTo>
                <a:lnTo>
                  <a:pt x="372" y="818"/>
                </a:lnTo>
                <a:lnTo>
                  <a:pt x="369" y="809"/>
                </a:lnTo>
                <a:lnTo>
                  <a:pt x="366" y="797"/>
                </a:lnTo>
                <a:lnTo>
                  <a:pt x="366" y="797"/>
                </a:lnTo>
                <a:lnTo>
                  <a:pt x="373" y="771"/>
                </a:lnTo>
                <a:lnTo>
                  <a:pt x="377" y="752"/>
                </a:lnTo>
                <a:lnTo>
                  <a:pt x="380" y="741"/>
                </a:lnTo>
                <a:lnTo>
                  <a:pt x="380" y="741"/>
                </a:lnTo>
                <a:lnTo>
                  <a:pt x="379" y="736"/>
                </a:lnTo>
                <a:lnTo>
                  <a:pt x="377" y="734"/>
                </a:lnTo>
                <a:lnTo>
                  <a:pt x="376" y="732"/>
                </a:lnTo>
                <a:lnTo>
                  <a:pt x="376" y="732"/>
                </a:lnTo>
                <a:lnTo>
                  <a:pt x="376" y="727"/>
                </a:lnTo>
                <a:lnTo>
                  <a:pt x="375" y="711"/>
                </a:lnTo>
                <a:lnTo>
                  <a:pt x="372" y="695"/>
                </a:lnTo>
                <a:lnTo>
                  <a:pt x="369" y="688"/>
                </a:lnTo>
                <a:lnTo>
                  <a:pt x="366" y="682"/>
                </a:lnTo>
                <a:lnTo>
                  <a:pt x="366" y="682"/>
                </a:lnTo>
                <a:lnTo>
                  <a:pt x="362" y="679"/>
                </a:lnTo>
                <a:lnTo>
                  <a:pt x="356" y="677"/>
                </a:lnTo>
                <a:lnTo>
                  <a:pt x="338" y="671"/>
                </a:lnTo>
                <a:lnTo>
                  <a:pt x="314" y="665"/>
                </a:lnTo>
                <a:lnTo>
                  <a:pt x="287" y="659"/>
                </a:lnTo>
                <a:lnTo>
                  <a:pt x="237" y="650"/>
                </a:lnTo>
                <a:lnTo>
                  <a:pt x="215" y="646"/>
                </a:lnTo>
                <a:lnTo>
                  <a:pt x="215" y="646"/>
                </a:lnTo>
                <a:lnTo>
                  <a:pt x="218" y="627"/>
                </a:lnTo>
                <a:lnTo>
                  <a:pt x="222" y="612"/>
                </a:lnTo>
                <a:lnTo>
                  <a:pt x="225" y="600"/>
                </a:lnTo>
                <a:lnTo>
                  <a:pt x="225" y="600"/>
                </a:lnTo>
                <a:lnTo>
                  <a:pt x="241" y="559"/>
                </a:lnTo>
                <a:lnTo>
                  <a:pt x="251" y="526"/>
                </a:lnTo>
                <a:lnTo>
                  <a:pt x="251" y="526"/>
                </a:lnTo>
                <a:lnTo>
                  <a:pt x="274" y="528"/>
                </a:lnTo>
                <a:lnTo>
                  <a:pt x="303" y="532"/>
                </a:lnTo>
                <a:lnTo>
                  <a:pt x="303" y="532"/>
                </a:lnTo>
                <a:lnTo>
                  <a:pt x="309" y="531"/>
                </a:lnTo>
                <a:lnTo>
                  <a:pt x="315" y="527"/>
                </a:lnTo>
                <a:lnTo>
                  <a:pt x="322" y="521"/>
                </a:lnTo>
                <a:lnTo>
                  <a:pt x="333" y="513"/>
                </a:lnTo>
                <a:lnTo>
                  <a:pt x="333" y="513"/>
                </a:lnTo>
                <a:lnTo>
                  <a:pt x="341" y="506"/>
                </a:lnTo>
                <a:lnTo>
                  <a:pt x="353" y="495"/>
                </a:lnTo>
                <a:lnTo>
                  <a:pt x="380" y="468"/>
                </a:lnTo>
                <a:lnTo>
                  <a:pt x="414" y="432"/>
                </a:lnTo>
                <a:lnTo>
                  <a:pt x="414" y="432"/>
                </a:lnTo>
                <a:lnTo>
                  <a:pt x="415" y="431"/>
                </a:lnTo>
                <a:lnTo>
                  <a:pt x="416" y="429"/>
                </a:lnTo>
                <a:lnTo>
                  <a:pt x="419" y="431"/>
                </a:lnTo>
                <a:lnTo>
                  <a:pt x="447" y="402"/>
                </a:lnTo>
                <a:lnTo>
                  <a:pt x="462" y="399"/>
                </a:lnTo>
                <a:lnTo>
                  <a:pt x="462" y="399"/>
                </a:lnTo>
                <a:lnTo>
                  <a:pt x="465" y="399"/>
                </a:lnTo>
                <a:lnTo>
                  <a:pt x="467" y="396"/>
                </a:lnTo>
                <a:lnTo>
                  <a:pt x="471" y="392"/>
                </a:lnTo>
                <a:lnTo>
                  <a:pt x="475" y="382"/>
                </a:lnTo>
                <a:lnTo>
                  <a:pt x="475" y="382"/>
                </a:lnTo>
                <a:lnTo>
                  <a:pt x="476" y="379"/>
                </a:lnTo>
                <a:lnTo>
                  <a:pt x="478" y="374"/>
                </a:lnTo>
                <a:lnTo>
                  <a:pt x="478" y="362"/>
                </a:lnTo>
                <a:lnTo>
                  <a:pt x="478" y="362"/>
                </a:lnTo>
                <a:lnTo>
                  <a:pt x="476" y="360"/>
                </a:lnTo>
                <a:lnTo>
                  <a:pt x="474" y="355"/>
                </a:lnTo>
                <a:lnTo>
                  <a:pt x="468" y="348"/>
                </a:lnTo>
                <a:lnTo>
                  <a:pt x="460" y="339"/>
                </a:lnTo>
                <a:lnTo>
                  <a:pt x="460" y="339"/>
                </a:lnTo>
                <a:lnTo>
                  <a:pt x="466" y="329"/>
                </a:lnTo>
                <a:lnTo>
                  <a:pt x="468" y="322"/>
                </a:lnTo>
                <a:lnTo>
                  <a:pt x="469" y="319"/>
                </a:lnTo>
                <a:lnTo>
                  <a:pt x="468" y="316"/>
                </a:lnTo>
                <a:lnTo>
                  <a:pt x="468" y="316"/>
                </a:lnTo>
                <a:lnTo>
                  <a:pt x="466" y="316"/>
                </a:lnTo>
                <a:lnTo>
                  <a:pt x="462" y="316"/>
                </a:lnTo>
                <a:lnTo>
                  <a:pt x="455" y="320"/>
                </a:lnTo>
                <a:lnTo>
                  <a:pt x="446" y="326"/>
                </a:lnTo>
                <a:lnTo>
                  <a:pt x="446" y="326"/>
                </a:lnTo>
                <a:lnTo>
                  <a:pt x="442" y="316"/>
                </a:lnTo>
                <a:lnTo>
                  <a:pt x="439" y="309"/>
                </a:lnTo>
                <a:lnTo>
                  <a:pt x="435" y="302"/>
                </a:lnTo>
                <a:lnTo>
                  <a:pt x="435" y="302"/>
                </a:lnTo>
                <a:lnTo>
                  <a:pt x="432" y="299"/>
                </a:lnTo>
                <a:lnTo>
                  <a:pt x="428" y="296"/>
                </a:lnTo>
                <a:lnTo>
                  <a:pt x="426" y="294"/>
                </a:lnTo>
                <a:lnTo>
                  <a:pt x="423" y="290"/>
                </a:lnTo>
                <a:lnTo>
                  <a:pt x="423" y="290"/>
                </a:lnTo>
                <a:lnTo>
                  <a:pt x="421" y="288"/>
                </a:lnTo>
                <a:lnTo>
                  <a:pt x="418" y="287"/>
                </a:lnTo>
                <a:lnTo>
                  <a:pt x="408" y="284"/>
                </a:lnTo>
                <a:lnTo>
                  <a:pt x="408" y="284"/>
                </a:lnTo>
                <a:lnTo>
                  <a:pt x="405" y="284"/>
                </a:lnTo>
                <a:lnTo>
                  <a:pt x="401" y="286"/>
                </a:lnTo>
                <a:lnTo>
                  <a:pt x="396" y="288"/>
                </a:lnTo>
                <a:lnTo>
                  <a:pt x="389" y="293"/>
                </a:lnTo>
                <a:lnTo>
                  <a:pt x="389" y="293"/>
                </a:lnTo>
                <a:lnTo>
                  <a:pt x="250" y="150"/>
                </a:lnTo>
                <a:lnTo>
                  <a:pt x="110" y="5"/>
                </a:lnTo>
                <a:lnTo>
                  <a:pt x="110" y="5"/>
                </a:lnTo>
                <a:lnTo>
                  <a:pt x="105" y="3"/>
                </a:lnTo>
                <a:lnTo>
                  <a:pt x="97" y="0"/>
                </a:lnTo>
                <a:lnTo>
                  <a:pt x="93" y="0"/>
                </a:lnTo>
                <a:lnTo>
                  <a:pt x="88" y="1"/>
                </a:lnTo>
                <a:lnTo>
                  <a:pt x="84" y="3"/>
                </a:lnTo>
                <a:lnTo>
                  <a:pt x="79" y="6"/>
                </a:lnTo>
                <a:lnTo>
                  <a:pt x="79" y="6"/>
                </a:lnTo>
                <a:lnTo>
                  <a:pt x="74" y="10"/>
                </a:lnTo>
                <a:lnTo>
                  <a:pt x="72" y="14"/>
                </a:lnTo>
                <a:lnTo>
                  <a:pt x="70" y="18"/>
                </a:lnTo>
                <a:lnTo>
                  <a:pt x="70" y="23"/>
                </a:lnTo>
                <a:lnTo>
                  <a:pt x="70" y="30"/>
                </a:lnTo>
                <a:lnTo>
                  <a:pt x="71" y="33"/>
                </a:lnTo>
                <a:lnTo>
                  <a:pt x="71" y="33"/>
                </a:lnTo>
                <a:lnTo>
                  <a:pt x="119" y="77"/>
                </a:lnTo>
                <a:lnTo>
                  <a:pt x="224" y="171"/>
                </a:lnTo>
                <a:lnTo>
                  <a:pt x="376" y="307"/>
                </a:lnTo>
                <a:lnTo>
                  <a:pt x="376" y="307"/>
                </a:lnTo>
                <a:close/>
                <a:moveTo>
                  <a:pt x="388" y="395"/>
                </a:moveTo>
                <a:lnTo>
                  <a:pt x="388" y="395"/>
                </a:lnTo>
                <a:lnTo>
                  <a:pt x="383" y="401"/>
                </a:lnTo>
                <a:lnTo>
                  <a:pt x="370" y="414"/>
                </a:lnTo>
                <a:lnTo>
                  <a:pt x="353" y="431"/>
                </a:lnTo>
                <a:lnTo>
                  <a:pt x="343" y="439"/>
                </a:lnTo>
                <a:lnTo>
                  <a:pt x="333" y="446"/>
                </a:lnTo>
                <a:lnTo>
                  <a:pt x="333" y="446"/>
                </a:lnTo>
                <a:lnTo>
                  <a:pt x="315" y="455"/>
                </a:lnTo>
                <a:lnTo>
                  <a:pt x="301" y="464"/>
                </a:lnTo>
                <a:lnTo>
                  <a:pt x="290" y="468"/>
                </a:lnTo>
                <a:lnTo>
                  <a:pt x="283" y="469"/>
                </a:lnTo>
                <a:lnTo>
                  <a:pt x="283" y="469"/>
                </a:lnTo>
                <a:lnTo>
                  <a:pt x="277" y="468"/>
                </a:lnTo>
                <a:lnTo>
                  <a:pt x="272" y="466"/>
                </a:lnTo>
                <a:lnTo>
                  <a:pt x="267" y="464"/>
                </a:lnTo>
                <a:lnTo>
                  <a:pt x="267" y="464"/>
                </a:lnTo>
                <a:lnTo>
                  <a:pt x="272" y="447"/>
                </a:lnTo>
                <a:lnTo>
                  <a:pt x="278" y="436"/>
                </a:lnTo>
                <a:lnTo>
                  <a:pt x="281" y="433"/>
                </a:lnTo>
                <a:lnTo>
                  <a:pt x="282" y="432"/>
                </a:lnTo>
                <a:lnTo>
                  <a:pt x="282" y="432"/>
                </a:lnTo>
                <a:lnTo>
                  <a:pt x="296" y="431"/>
                </a:lnTo>
                <a:lnTo>
                  <a:pt x="296" y="431"/>
                </a:lnTo>
                <a:lnTo>
                  <a:pt x="316" y="432"/>
                </a:lnTo>
                <a:lnTo>
                  <a:pt x="316" y="432"/>
                </a:lnTo>
                <a:lnTo>
                  <a:pt x="318" y="431"/>
                </a:lnTo>
                <a:lnTo>
                  <a:pt x="321" y="427"/>
                </a:lnTo>
                <a:lnTo>
                  <a:pt x="326" y="419"/>
                </a:lnTo>
                <a:lnTo>
                  <a:pt x="330" y="407"/>
                </a:lnTo>
                <a:lnTo>
                  <a:pt x="330" y="407"/>
                </a:lnTo>
                <a:lnTo>
                  <a:pt x="369" y="400"/>
                </a:lnTo>
                <a:lnTo>
                  <a:pt x="369" y="400"/>
                </a:lnTo>
                <a:lnTo>
                  <a:pt x="388" y="395"/>
                </a:lnTo>
                <a:lnTo>
                  <a:pt x="388" y="395"/>
                </a:lnTo>
                <a:close/>
                <a:moveTo>
                  <a:pt x="291" y="764"/>
                </a:moveTo>
                <a:lnTo>
                  <a:pt x="282" y="794"/>
                </a:lnTo>
                <a:lnTo>
                  <a:pt x="251" y="769"/>
                </a:lnTo>
                <a:lnTo>
                  <a:pt x="294" y="758"/>
                </a:lnTo>
                <a:lnTo>
                  <a:pt x="291" y="764"/>
                </a:lnTo>
                <a:close/>
              </a:path>
            </a:pathLst>
          </a:custGeom>
          <a:solidFill>
            <a:srgbClr val="FFC000">
              <a:alpha val="40000"/>
            </a:srgbClr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9" name="Freeform 24">
            <a:extLst>
              <a:ext uri="{FF2B5EF4-FFF2-40B4-BE49-F238E27FC236}">
                <a16:creationId xmlns:a16="http://schemas.microsoft.com/office/drawing/2014/main" id="{AD119E17-D81F-4923-B766-3894596B50F1}"/>
              </a:ext>
            </a:extLst>
          </p:cNvPr>
          <p:cNvSpPr>
            <a:spLocks/>
          </p:cNvSpPr>
          <p:nvPr/>
        </p:nvSpPr>
        <p:spPr bwMode="auto">
          <a:xfrm>
            <a:off x="2720109" y="3174258"/>
            <a:ext cx="2263716" cy="3581744"/>
          </a:xfrm>
          <a:custGeom>
            <a:avLst/>
            <a:gdLst>
              <a:gd name="T0" fmla="*/ 647 w 687"/>
              <a:gd name="T1" fmla="*/ 253 h 1087"/>
              <a:gd name="T2" fmla="*/ 683 w 687"/>
              <a:gd name="T3" fmla="*/ 302 h 1087"/>
              <a:gd name="T4" fmla="*/ 676 w 687"/>
              <a:gd name="T5" fmla="*/ 345 h 1087"/>
              <a:gd name="T6" fmla="*/ 658 w 687"/>
              <a:gd name="T7" fmla="*/ 385 h 1087"/>
              <a:gd name="T8" fmla="*/ 630 w 687"/>
              <a:gd name="T9" fmla="*/ 393 h 1087"/>
              <a:gd name="T10" fmla="*/ 572 w 687"/>
              <a:gd name="T11" fmla="*/ 439 h 1087"/>
              <a:gd name="T12" fmla="*/ 588 w 687"/>
              <a:gd name="T13" fmla="*/ 526 h 1087"/>
              <a:gd name="T14" fmla="*/ 586 w 687"/>
              <a:gd name="T15" fmla="*/ 635 h 1087"/>
              <a:gd name="T16" fmla="*/ 594 w 687"/>
              <a:gd name="T17" fmla="*/ 861 h 1087"/>
              <a:gd name="T18" fmla="*/ 612 w 687"/>
              <a:gd name="T19" fmla="*/ 882 h 1087"/>
              <a:gd name="T20" fmla="*/ 635 w 687"/>
              <a:gd name="T21" fmla="*/ 947 h 1087"/>
              <a:gd name="T22" fmla="*/ 625 w 687"/>
              <a:gd name="T23" fmla="*/ 1024 h 1087"/>
              <a:gd name="T24" fmla="*/ 594 w 687"/>
              <a:gd name="T25" fmla="*/ 1071 h 1087"/>
              <a:gd name="T26" fmla="*/ 559 w 687"/>
              <a:gd name="T27" fmla="*/ 1081 h 1087"/>
              <a:gd name="T28" fmla="*/ 512 w 687"/>
              <a:gd name="T29" fmla="*/ 1075 h 1087"/>
              <a:gd name="T30" fmla="*/ 452 w 687"/>
              <a:gd name="T31" fmla="*/ 1061 h 1087"/>
              <a:gd name="T32" fmla="*/ 452 w 687"/>
              <a:gd name="T33" fmla="*/ 991 h 1087"/>
              <a:gd name="T34" fmla="*/ 506 w 687"/>
              <a:gd name="T35" fmla="*/ 888 h 1087"/>
              <a:gd name="T36" fmla="*/ 531 w 687"/>
              <a:gd name="T37" fmla="*/ 865 h 1087"/>
              <a:gd name="T38" fmla="*/ 516 w 687"/>
              <a:gd name="T39" fmla="*/ 640 h 1087"/>
              <a:gd name="T40" fmla="*/ 502 w 687"/>
              <a:gd name="T41" fmla="*/ 544 h 1087"/>
              <a:gd name="T42" fmla="*/ 389 w 687"/>
              <a:gd name="T43" fmla="*/ 579 h 1087"/>
              <a:gd name="T44" fmla="*/ 401 w 687"/>
              <a:gd name="T45" fmla="*/ 720 h 1087"/>
              <a:gd name="T46" fmla="*/ 359 w 687"/>
              <a:gd name="T47" fmla="*/ 828 h 1087"/>
              <a:gd name="T48" fmla="*/ 264 w 687"/>
              <a:gd name="T49" fmla="*/ 874 h 1087"/>
              <a:gd name="T50" fmla="*/ 230 w 687"/>
              <a:gd name="T51" fmla="*/ 948 h 1087"/>
              <a:gd name="T52" fmla="*/ 231 w 687"/>
              <a:gd name="T53" fmla="*/ 984 h 1087"/>
              <a:gd name="T54" fmla="*/ 195 w 687"/>
              <a:gd name="T55" fmla="*/ 998 h 1087"/>
              <a:gd name="T56" fmla="*/ 152 w 687"/>
              <a:gd name="T57" fmla="*/ 938 h 1087"/>
              <a:gd name="T58" fmla="*/ 140 w 687"/>
              <a:gd name="T59" fmla="*/ 890 h 1087"/>
              <a:gd name="T60" fmla="*/ 179 w 687"/>
              <a:gd name="T61" fmla="*/ 852 h 1087"/>
              <a:gd name="T62" fmla="*/ 212 w 687"/>
              <a:gd name="T63" fmla="*/ 805 h 1087"/>
              <a:gd name="T64" fmla="*/ 254 w 687"/>
              <a:gd name="T65" fmla="*/ 711 h 1087"/>
              <a:gd name="T66" fmla="*/ 184 w 687"/>
              <a:gd name="T67" fmla="*/ 775 h 1087"/>
              <a:gd name="T68" fmla="*/ 100 w 687"/>
              <a:gd name="T69" fmla="*/ 905 h 1087"/>
              <a:gd name="T70" fmla="*/ 42 w 687"/>
              <a:gd name="T71" fmla="*/ 1002 h 1087"/>
              <a:gd name="T72" fmla="*/ 0 w 687"/>
              <a:gd name="T73" fmla="*/ 964 h 1087"/>
              <a:gd name="T74" fmla="*/ 59 w 687"/>
              <a:gd name="T75" fmla="*/ 852 h 1087"/>
              <a:gd name="T76" fmla="*/ 66 w 687"/>
              <a:gd name="T77" fmla="*/ 839 h 1087"/>
              <a:gd name="T78" fmla="*/ 112 w 687"/>
              <a:gd name="T79" fmla="*/ 748 h 1087"/>
              <a:gd name="T80" fmla="*/ 112 w 687"/>
              <a:gd name="T81" fmla="*/ 724 h 1087"/>
              <a:gd name="T82" fmla="*/ 146 w 687"/>
              <a:gd name="T83" fmla="*/ 656 h 1087"/>
              <a:gd name="T84" fmla="*/ 115 w 687"/>
              <a:gd name="T85" fmla="*/ 545 h 1087"/>
              <a:gd name="T86" fmla="*/ 127 w 687"/>
              <a:gd name="T87" fmla="*/ 427 h 1087"/>
              <a:gd name="T88" fmla="*/ 199 w 687"/>
              <a:gd name="T89" fmla="*/ 353 h 1087"/>
              <a:gd name="T90" fmla="*/ 281 w 687"/>
              <a:gd name="T91" fmla="*/ 292 h 1087"/>
              <a:gd name="T92" fmla="*/ 322 w 687"/>
              <a:gd name="T93" fmla="*/ 215 h 1087"/>
              <a:gd name="T94" fmla="*/ 231 w 687"/>
              <a:gd name="T95" fmla="*/ 110 h 1087"/>
              <a:gd name="T96" fmla="*/ 177 w 687"/>
              <a:gd name="T97" fmla="*/ 80 h 1087"/>
              <a:gd name="T98" fmla="*/ 143 w 687"/>
              <a:gd name="T99" fmla="*/ 45 h 1087"/>
              <a:gd name="T100" fmla="*/ 151 w 687"/>
              <a:gd name="T101" fmla="*/ 16 h 1087"/>
              <a:gd name="T102" fmla="*/ 205 w 687"/>
              <a:gd name="T103" fmla="*/ 0 h 1087"/>
              <a:gd name="T104" fmla="*/ 246 w 687"/>
              <a:gd name="T105" fmla="*/ 50 h 1087"/>
              <a:gd name="T106" fmla="*/ 292 w 687"/>
              <a:gd name="T107" fmla="*/ 86 h 1087"/>
              <a:gd name="T108" fmla="*/ 377 w 687"/>
              <a:gd name="T109" fmla="*/ 155 h 1087"/>
              <a:gd name="T110" fmla="*/ 411 w 687"/>
              <a:gd name="T111" fmla="*/ 188 h 1087"/>
              <a:gd name="T112" fmla="*/ 480 w 687"/>
              <a:gd name="T113" fmla="*/ 238 h 1087"/>
              <a:gd name="T114" fmla="*/ 517 w 687"/>
              <a:gd name="T115" fmla="*/ 265 h 10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87" h="1087">
                <a:moveTo>
                  <a:pt x="543" y="271"/>
                </a:moveTo>
                <a:lnTo>
                  <a:pt x="590" y="242"/>
                </a:lnTo>
                <a:lnTo>
                  <a:pt x="590" y="242"/>
                </a:lnTo>
                <a:lnTo>
                  <a:pt x="597" y="242"/>
                </a:lnTo>
                <a:lnTo>
                  <a:pt x="615" y="244"/>
                </a:lnTo>
                <a:lnTo>
                  <a:pt x="626" y="246"/>
                </a:lnTo>
                <a:lnTo>
                  <a:pt x="637" y="248"/>
                </a:lnTo>
                <a:lnTo>
                  <a:pt x="647" y="253"/>
                </a:lnTo>
                <a:lnTo>
                  <a:pt x="651" y="256"/>
                </a:lnTo>
                <a:lnTo>
                  <a:pt x="654" y="259"/>
                </a:lnTo>
                <a:lnTo>
                  <a:pt x="654" y="259"/>
                </a:lnTo>
                <a:lnTo>
                  <a:pt x="674" y="280"/>
                </a:lnTo>
                <a:lnTo>
                  <a:pt x="680" y="287"/>
                </a:lnTo>
                <a:lnTo>
                  <a:pt x="681" y="293"/>
                </a:lnTo>
                <a:lnTo>
                  <a:pt x="681" y="293"/>
                </a:lnTo>
                <a:lnTo>
                  <a:pt x="683" y="302"/>
                </a:lnTo>
                <a:lnTo>
                  <a:pt x="685" y="309"/>
                </a:lnTo>
                <a:lnTo>
                  <a:pt x="686" y="316"/>
                </a:lnTo>
                <a:lnTo>
                  <a:pt x="687" y="321"/>
                </a:lnTo>
                <a:lnTo>
                  <a:pt x="687" y="321"/>
                </a:lnTo>
                <a:lnTo>
                  <a:pt x="685" y="328"/>
                </a:lnTo>
                <a:lnTo>
                  <a:pt x="680" y="338"/>
                </a:lnTo>
                <a:lnTo>
                  <a:pt x="680" y="338"/>
                </a:lnTo>
                <a:lnTo>
                  <a:pt x="676" y="345"/>
                </a:lnTo>
                <a:lnTo>
                  <a:pt x="669" y="353"/>
                </a:lnTo>
                <a:lnTo>
                  <a:pt x="664" y="359"/>
                </a:lnTo>
                <a:lnTo>
                  <a:pt x="662" y="362"/>
                </a:lnTo>
                <a:lnTo>
                  <a:pt x="662" y="362"/>
                </a:lnTo>
                <a:lnTo>
                  <a:pt x="662" y="367"/>
                </a:lnTo>
                <a:lnTo>
                  <a:pt x="660" y="376"/>
                </a:lnTo>
                <a:lnTo>
                  <a:pt x="659" y="381"/>
                </a:lnTo>
                <a:lnTo>
                  <a:pt x="658" y="385"/>
                </a:lnTo>
                <a:lnTo>
                  <a:pt x="655" y="389"/>
                </a:lnTo>
                <a:lnTo>
                  <a:pt x="652" y="391"/>
                </a:lnTo>
                <a:lnTo>
                  <a:pt x="652" y="391"/>
                </a:lnTo>
                <a:lnTo>
                  <a:pt x="648" y="394"/>
                </a:lnTo>
                <a:lnTo>
                  <a:pt x="645" y="395"/>
                </a:lnTo>
                <a:lnTo>
                  <a:pt x="637" y="395"/>
                </a:lnTo>
                <a:lnTo>
                  <a:pt x="632" y="394"/>
                </a:lnTo>
                <a:lnTo>
                  <a:pt x="630" y="393"/>
                </a:lnTo>
                <a:lnTo>
                  <a:pt x="630" y="393"/>
                </a:lnTo>
                <a:lnTo>
                  <a:pt x="617" y="410"/>
                </a:lnTo>
                <a:lnTo>
                  <a:pt x="601" y="430"/>
                </a:lnTo>
                <a:lnTo>
                  <a:pt x="601" y="430"/>
                </a:lnTo>
                <a:lnTo>
                  <a:pt x="595" y="433"/>
                </a:lnTo>
                <a:lnTo>
                  <a:pt x="585" y="436"/>
                </a:lnTo>
                <a:lnTo>
                  <a:pt x="572" y="439"/>
                </a:lnTo>
                <a:lnTo>
                  <a:pt x="572" y="439"/>
                </a:lnTo>
                <a:lnTo>
                  <a:pt x="577" y="446"/>
                </a:lnTo>
                <a:lnTo>
                  <a:pt x="582" y="453"/>
                </a:lnTo>
                <a:lnTo>
                  <a:pt x="584" y="463"/>
                </a:lnTo>
                <a:lnTo>
                  <a:pt x="584" y="463"/>
                </a:lnTo>
                <a:lnTo>
                  <a:pt x="586" y="478"/>
                </a:lnTo>
                <a:lnTo>
                  <a:pt x="588" y="496"/>
                </a:lnTo>
                <a:lnTo>
                  <a:pt x="588" y="513"/>
                </a:lnTo>
                <a:lnTo>
                  <a:pt x="588" y="526"/>
                </a:lnTo>
                <a:lnTo>
                  <a:pt x="588" y="526"/>
                </a:lnTo>
                <a:lnTo>
                  <a:pt x="588" y="538"/>
                </a:lnTo>
                <a:lnTo>
                  <a:pt x="589" y="556"/>
                </a:lnTo>
                <a:lnTo>
                  <a:pt x="591" y="585"/>
                </a:lnTo>
                <a:lnTo>
                  <a:pt x="591" y="585"/>
                </a:lnTo>
                <a:lnTo>
                  <a:pt x="592" y="611"/>
                </a:lnTo>
                <a:lnTo>
                  <a:pt x="594" y="629"/>
                </a:lnTo>
                <a:lnTo>
                  <a:pt x="586" y="635"/>
                </a:lnTo>
                <a:lnTo>
                  <a:pt x="586" y="635"/>
                </a:lnTo>
                <a:lnTo>
                  <a:pt x="592" y="678"/>
                </a:lnTo>
                <a:lnTo>
                  <a:pt x="596" y="709"/>
                </a:lnTo>
                <a:lnTo>
                  <a:pt x="599" y="727"/>
                </a:lnTo>
                <a:lnTo>
                  <a:pt x="599" y="727"/>
                </a:lnTo>
                <a:lnTo>
                  <a:pt x="595" y="824"/>
                </a:lnTo>
                <a:lnTo>
                  <a:pt x="595" y="824"/>
                </a:lnTo>
                <a:lnTo>
                  <a:pt x="594" y="861"/>
                </a:lnTo>
                <a:lnTo>
                  <a:pt x="594" y="861"/>
                </a:lnTo>
                <a:lnTo>
                  <a:pt x="596" y="864"/>
                </a:lnTo>
                <a:lnTo>
                  <a:pt x="599" y="867"/>
                </a:lnTo>
                <a:lnTo>
                  <a:pt x="601" y="868"/>
                </a:lnTo>
                <a:lnTo>
                  <a:pt x="601" y="868"/>
                </a:lnTo>
                <a:lnTo>
                  <a:pt x="603" y="869"/>
                </a:lnTo>
                <a:lnTo>
                  <a:pt x="606" y="873"/>
                </a:lnTo>
                <a:lnTo>
                  <a:pt x="612" y="882"/>
                </a:lnTo>
                <a:lnTo>
                  <a:pt x="619" y="897"/>
                </a:lnTo>
                <a:lnTo>
                  <a:pt x="619" y="897"/>
                </a:lnTo>
                <a:lnTo>
                  <a:pt x="620" y="907"/>
                </a:lnTo>
                <a:lnTo>
                  <a:pt x="623" y="915"/>
                </a:lnTo>
                <a:lnTo>
                  <a:pt x="625" y="922"/>
                </a:lnTo>
                <a:lnTo>
                  <a:pt x="625" y="922"/>
                </a:lnTo>
                <a:lnTo>
                  <a:pt x="630" y="932"/>
                </a:lnTo>
                <a:lnTo>
                  <a:pt x="635" y="947"/>
                </a:lnTo>
                <a:lnTo>
                  <a:pt x="636" y="955"/>
                </a:lnTo>
                <a:lnTo>
                  <a:pt x="637" y="965"/>
                </a:lnTo>
                <a:lnTo>
                  <a:pt x="637" y="976"/>
                </a:lnTo>
                <a:lnTo>
                  <a:pt x="637" y="987"/>
                </a:lnTo>
                <a:lnTo>
                  <a:pt x="637" y="987"/>
                </a:lnTo>
                <a:lnTo>
                  <a:pt x="634" y="999"/>
                </a:lnTo>
                <a:lnTo>
                  <a:pt x="630" y="1011"/>
                </a:lnTo>
                <a:lnTo>
                  <a:pt x="625" y="1024"/>
                </a:lnTo>
                <a:lnTo>
                  <a:pt x="620" y="1036"/>
                </a:lnTo>
                <a:lnTo>
                  <a:pt x="615" y="1047"/>
                </a:lnTo>
                <a:lnTo>
                  <a:pt x="609" y="1056"/>
                </a:lnTo>
                <a:lnTo>
                  <a:pt x="605" y="1062"/>
                </a:lnTo>
                <a:lnTo>
                  <a:pt x="601" y="1065"/>
                </a:lnTo>
                <a:lnTo>
                  <a:pt x="601" y="1065"/>
                </a:lnTo>
                <a:lnTo>
                  <a:pt x="597" y="1068"/>
                </a:lnTo>
                <a:lnTo>
                  <a:pt x="594" y="1071"/>
                </a:lnTo>
                <a:lnTo>
                  <a:pt x="586" y="1080"/>
                </a:lnTo>
                <a:lnTo>
                  <a:pt x="583" y="1084"/>
                </a:lnTo>
                <a:lnTo>
                  <a:pt x="578" y="1086"/>
                </a:lnTo>
                <a:lnTo>
                  <a:pt x="573" y="1087"/>
                </a:lnTo>
                <a:lnTo>
                  <a:pt x="568" y="1087"/>
                </a:lnTo>
                <a:lnTo>
                  <a:pt x="568" y="1087"/>
                </a:lnTo>
                <a:lnTo>
                  <a:pt x="563" y="1085"/>
                </a:lnTo>
                <a:lnTo>
                  <a:pt x="559" y="1081"/>
                </a:lnTo>
                <a:lnTo>
                  <a:pt x="551" y="1074"/>
                </a:lnTo>
                <a:lnTo>
                  <a:pt x="546" y="1068"/>
                </a:lnTo>
                <a:lnTo>
                  <a:pt x="545" y="1065"/>
                </a:lnTo>
                <a:lnTo>
                  <a:pt x="545" y="1065"/>
                </a:lnTo>
                <a:lnTo>
                  <a:pt x="532" y="1070"/>
                </a:lnTo>
                <a:lnTo>
                  <a:pt x="521" y="1074"/>
                </a:lnTo>
                <a:lnTo>
                  <a:pt x="512" y="1075"/>
                </a:lnTo>
                <a:lnTo>
                  <a:pt x="512" y="1075"/>
                </a:lnTo>
                <a:lnTo>
                  <a:pt x="509" y="1075"/>
                </a:lnTo>
                <a:lnTo>
                  <a:pt x="505" y="1074"/>
                </a:lnTo>
                <a:lnTo>
                  <a:pt x="499" y="1069"/>
                </a:lnTo>
                <a:lnTo>
                  <a:pt x="494" y="1063"/>
                </a:lnTo>
                <a:lnTo>
                  <a:pt x="464" y="1064"/>
                </a:lnTo>
                <a:lnTo>
                  <a:pt x="464" y="1064"/>
                </a:lnTo>
                <a:lnTo>
                  <a:pt x="460" y="1063"/>
                </a:lnTo>
                <a:lnTo>
                  <a:pt x="452" y="1061"/>
                </a:lnTo>
                <a:lnTo>
                  <a:pt x="448" y="1058"/>
                </a:lnTo>
                <a:lnTo>
                  <a:pt x="445" y="1055"/>
                </a:lnTo>
                <a:lnTo>
                  <a:pt x="442" y="1050"/>
                </a:lnTo>
                <a:lnTo>
                  <a:pt x="442" y="1042"/>
                </a:lnTo>
                <a:lnTo>
                  <a:pt x="442" y="1042"/>
                </a:lnTo>
                <a:lnTo>
                  <a:pt x="443" y="1024"/>
                </a:lnTo>
                <a:lnTo>
                  <a:pt x="448" y="1004"/>
                </a:lnTo>
                <a:lnTo>
                  <a:pt x="452" y="991"/>
                </a:lnTo>
                <a:lnTo>
                  <a:pt x="455" y="979"/>
                </a:lnTo>
                <a:lnTo>
                  <a:pt x="462" y="968"/>
                </a:lnTo>
                <a:lnTo>
                  <a:pt x="469" y="958"/>
                </a:lnTo>
                <a:lnTo>
                  <a:pt x="469" y="958"/>
                </a:lnTo>
                <a:lnTo>
                  <a:pt x="476" y="945"/>
                </a:lnTo>
                <a:lnTo>
                  <a:pt x="483" y="933"/>
                </a:lnTo>
                <a:lnTo>
                  <a:pt x="497" y="909"/>
                </a:lnTo>
                <a:lnTo>
                  <a:pt x="506" y="888"/>
                </a:lnTo>
                <a:lnTo>
                  <a:pt x="510" y="882"/>
                </a:lnTo>
                <a:lnTo>
                  <a:pt x="514" y="880"/>
                </a:lnTo>
                <a:lnTo>
                  <a:pt x="514" y="880"/>
                </a:lnTo>
                <a:lnTo>
                  <a:pt x="525" y="874"/>
                </a:lnTo>
                <a:lnTo>
                  <a:pt x="529" y="870"/>
                </a:lnTo>
                <a:lnTo>
                  <a:pt x="531" y="868"/>
                </a:lnTo>
                <a:lnTo>
                  <a:pt x="531" y="865"/>
                </a:lnTo>
                <a:lnTo>
                  <a:pt x="531" y="865"/>
                </a:lnTo>
                <a:lnTo>
                  <a:pt x="531" y="856"/>
                </a:lnTo>
                <a:lnTo>
                  <a:pt x="529" y="831"/>
                </a:lnTo>
                <a:lnTo>
                  <a:pt x="529" y="693"/>
                </a:lnTo>
                <a:lnTo>
                  <a:pt x="529" y="693"/>
                </a:lnTo>
                <a:lnTo>
                  <a:pt x="528" y="664"/>
                </a:lnTo>
                <a:lnTo>
                  <a:pt x="526" y="641"/>
                </a:lnTo>
                <a:lnTo>
                  <a:pt x="526" y="641"/>
                </a:lnTo>
                <a:lnTo>
                  <a:pt x="516" y="640"/>
                </a:lnTo>
                <a:lnTo>
                  <a:pt x="516" y="640"/>
                </a:lnTo>
                <a:lnTo>
                  <a:pt x="515" y="638"/>
                </a:lnTo>
                <a:lnTo>
                  <a:pt x="514" y="630"/>
                </a:lnTo>
                <a:lnTo>
                  <a:pt x="511" y="608"/>
                </a:lnTo>
                <a:lnTo>
                  <a:pt x="508" y="572"/>
                </a:lnTo>
                <a:lnTo>
                  <a:pt x="508" y="572"/>
                </a:lnTo>
                <a:lnTo>
                  <a:pt x="506" y="562"/>
                </a:lnTo>
                <a:lnTo>
                  <a:pt x="502" y="544"/>
                </a:lnTo>
                <a:lnTo>
                  <a:pt x="497" y="528"/>
                </a:lnTo>
                <a:lnTo>
                  <a:pt x="494" y="522"/>
                </a:lnTo>
                <a:lnTo>
                  <a:pt x="493" y="520"/>
                </a:lnTo>
                <a:lnTo>
                  <a:pt x="493" y="520"/>
                </a:lnTo>
                <a:lnTo>
                  <a:pt x="412" y="530"/>
                </a:lnTo>
                <a:lnTo>
                  <a:pt x="379" y="532"/>
                </a:lnTo>
                <a:lnTo>
                  <a:pt x="379" y="532"/>
                </a:lnTo>
                <a:lnTo>
                  <a:pt x="389" y="579"/>
                </a:lnTo>
                <a:lnTo>
                  <a:pt x="396" y="616"/>
                </a:lnTo>
                <a:lnTo>
                  <a:pt x="401" y="638"/>
                </a:lnTo>
                <a:lnTo>
                  <a:pt x="401" y="638"/>
                </a:lnTo>
                <a:lnTo>
                  <a:pt x="402" y="646"/>
                </a:lnTo>
                <a:lnTo>
                  <a:pt x="403" y="659"/>
                </a:lnTo>
                <a:lnTo>
                  <a:pt x="403" y="678"/>
                </a:lnTo>
                <a:lnTo>
                  <a:pt x="403" y="698"/>
                </a:lnTo>
                <a:lnTo>
                  <a:pt x="401" y="720"/>
                </a:lnTo>
                <a:lnTo>
                  <a:pt x="399" y="742"/>
                </a:lnTo>
                <a:lnTo>
                  <a:pt x="394" y="764"/>
                </a:lnTo>
                <a:lnTo>
                  <a:pt x="389" y="782"/>
                </a:lnTo>
                <a:lnTo>
                  <a:pt x="389" y="782"/>
                </a:lnTo>
                <a:lnTo>
                  <a:pt x="382" y="796"/>
                </a:lnTo>
                <a:lnTo>
                  <a:pt x="374" y="810"/>
                </a:lnTo>
                <a:lnTo>
                  <a:pt x="366" y="819"/>
                </a:lnTo>
                <a:lnTo>
                  <a:pt x="359" y="828"/>
                </a:lnTo>
                <a:lnTo>
                  <a:pt x="351" y="833"/>
                </a:lnTo>
                <a:lnTo>
                  <a:pt x="345" y="838"/>
                </a:lnTo>
                <a:lnTo>
                  <a:pt x="340" y="840"/>
                </a:lnTo>
                <a:lnTo>
                  <a:pt x="311" y="852"/>
                </a:lnTo>
                <a:lnTo>
                  <a:pt x="302" y="852"/>
                </a:lnTo>
                <a:lnTo>
                  <a:pt x="302" y="852"/>
                </a:lnTo>
                <a:lnTo>
                  <a:pt x="264" y="874"/>
                </a:lnTo>
                <a:lnTo>
                  <a:pt x="264" y="874"/>
                </a:lnTo>
                <a:lnTo>
                  <a:pt x="239" y="887"/>
                </a:lnTo>
                <a:lnTo>
                  <a:pt x="217" y="897"/>
                </a:lnTo>
                <a:lnTo>
                  <a:pt x="217" y="897"/>
                </a:lnTo>
                <a:lnTo>
                  <a:pt x="229" y="937"/>
                </a:lnTo>
                <a:lnTo>
                  <a:pt x="229" y="937"/>
                </a:lnTo>
                <a:lnTo>
                  <a:pt x="230" y="944"/>
                </a:lnTo>
                <a:lnTo>
                  <a:pt x="230" y="948"/>
                </a:lnTo>
                <a:lnTo>
                  <a:pt x="230" y="948"/>
                </a:lnTo>
                <a:lnTo>
                  <a:pt x="232" y="950"/>
                </a:lnTo>
                <a:lnTo>
                  <a:pt x="236" y="958"/>
                </a:lnTo>
                <a:lnTo>
                  <a:pt x="237" y="962"/>
                </a:lnTo>
                <a:lnTo>
                  <a:pt x="239" y="967"/>
                </a:lnTo>
                <a:lnTo>
                  <a:pt x="237" y="973"/>
                </a:lnTo>
                <a:lnTo>
                  <a:pt x="236" y="978"/>
                </a:lnTo>
                <a:lnTo>
                  <a:pt x="236" y="978"/>
                </a:lnTo>
                <a:lnTo>
                  <a:pt x="231" y="984"/>
                </a:lnTo>
                <a:lnTo>
                  <a:pt x="228" y="989"/>
                </a:lnTo>
                <a:lnTo>
                  <a:pt x="223" y="994"/>
                </a:lnTo>
                <a:lnTo>
                  <a:pt x="217" y="998"/>
                </a:lnTo>
                <a:lnTo>
                  <a:pt x="212" y="1000"/>
                </a:lnTo>
                <a:lnTo>
                  <a:pt x="206" y="1001"/>
                </a:lnTo>
                <a:lnTo>
                  <a:pt x="200" y="1000"/>
                </a:lnTo>
                <a:lnTo>
                  <a:pt x="195" y="998"/>
                </a:lnTo>
                <a:lnTo>
                  <a:pt x="195" y="998"/>
                </a:lnTo>
                <a:lnTo>
                  <a:pt x="185" y="990"/>
                </a:lnTo>
                <a:lnTo>
                  <a:pt x="175" y="982"/>
                </a:lnTo>
                <a:lnTo>
                  <a:pt x="169" y="972"/>
                </a:lnTo>
                <a:lnTo>
                  <a:pt x="166" y="965"/>
                </a:lnTo>
                <a:lnTo>
                  <a:pt x="166" y="965"/>
                </a:lnTo>
                <a:lnTo>
                  <a:pt x="162" y="956"/>
                </a:lnTo>
                <a:lnTo>
                  <a:pt x="157" y="947"/>
                </a:lnTo>
                <a:lnTo>
                  <a:pt x="152" y="938"/>
                </a:lnTo>
                <a:lnTo>
                  <a:pt x="149" y="931"/>
                </a:lnTo>
                <a:lnTo>
                  <a:pt x="149" y="931"/>
                </a:lnTo>
                <a:lnTo>
                  <a:pt x="145" y="916"/>
                </a:lnTo>
                <a:lnTo>
                  <a:pt x="144" y="908"/>
                </a:lnTo>
                <a:lnTo>
                  <a:pt x="144" y="908"/>
                </a:lnTo>
                <a:lnTo>
                  <a:pt x="142" y="892"/>
                </a:lnTo>
                <a:lnTo>
                  <a:pt x="142" y="892"/>
                </a:lnTo>
                <a:lnTo>
                  <a:pt x="140" y="890"/>
                </a:lnTo>
                <a:lnTo>
                  <a:pt x="140" y="886"/>
                </a:lnTo>
                <a:lnTo>
                  <a:pt x="142" y="881"/>
                </a:lnTo>
                <a:lnTo>
                  <a:pt x="144" y="879"/>
                </a:lnTo>
                <a:lnTo>
                  <a:pt x="146" y="876"/>
                </a:lnTo>
                <a:lnTo>
                  <a:pt x="146" y="876"/>
                </a:lnTo>
                <a:lnTo>
                  <a:pt x="163" y="867"/>
                </a:lnTo>
                <a:lnTo>
                  <a:pt x="172" y="859"/>
                </a:lnTo>
                <a:lnTo>
                  <a:pt x="179" y="852"/>
                </a:lnTo>
                <a:lnTo>
                  <a:pt x="179" y="852"/>
                </a:lnTo>
                <a:lnTo>
                  <a:pt x="189" y="841"/>
                </a:lnTo>
                <a:lnTo>
                  <a:pt x="196" y="831"/>
                </a:lnTo>
                <a:lnTo>
                  <a:pt x="196" y="831"/>
                </a:lnTo>
                <a:lnTo>
                  <a:pt x="200" y="825"/>
                </a:lnTo>
                <a:lnTo>
                  <a:pt x="202" y="817"/>
                </a:lnTo>
                <a:lnTo>
                  <a:pt x="207" y="810"/>
                </a:lnTo>
                <a:lnTo>
                  <a:pt x="212" y="805"/>
                </a:lnTo>
                <a:lnTo>
                  <a:pt x="217" y="801"/>
                </a:lnTo>
                <a:lnTo>
                  <a:pt x="217" y="801"/>
                </a:lnTo>
                <a:lnTo>
                  <a:pt x="248" y="784"/>
                </a:lnTo>
                <a:lnTo>
                  <a:pt x="269" y="773"/>
                </a:lnTo>
                <a:lnTo>
                  <a:pt x="282" y="736"/>
                </a:lnTo>
                <a:lnTo>
                  <a:pt x="274" y="690"/>
                </a:lnTo>
                <a:lnTo>
                  <a:pt x="274" y="690"/>
                </a:lnTo>
                <a:lnTo>
                  <a:pt x="254" y="711"/>
                </a:lnTo>
                <a:lnTo>
                  <a:pt x="236" y="733"/>
                </a:lnTo>
                <a:lnTo>
                  <a:pt x="218" y="755"/>
                </a:lnTo>
                <a:lnTo>
                  <a:pt x="218" y="755"/>
                </a:lnTo>
                <a:lnTo>
                  <a:pt x="209" y="764"/>
                </a:lnTo>
                <a:lnTo>
                  <a:pt x="202" y="770"/>
                </a:lnTo>
                <a:lnTo>
                  <a:pt x="195" y="773"/>
                </a:lnTo>
                <a:lnTo>
                  <a:pt x="189" y="775"/>
                </a:lnTo>
                <a:lnTo>
                  <a:pt x="184" y="775"/>
                </a:lnTo>
                <a:lnTo>
                  <a:pt x="180" y="775"/>
                </a:lnTo>
                <a:lnTo>
                  <a:pt x="177" y="773"/>
                </a:lnTo>
                <a:lnTo>
                  <a:pt x="177" y="773"/>
                </a:lnTo>
                <a:lnTo>
                  <a:pt x="171" y="787"/>
                </a:lnTo>
                <a:lnTo>
                  <a:pt x="156" y="810"/>
                </a:lnTo>
                <a:lnTo>
                  <a:pt x="156" y="810"/>
                </a:lnTo>
                <a:lnTo>
                  <a:pt x="127" y="858"/>
                </a:lnTo>
                <a:lnTo>
                  <a:pt x="100" y="905"/>
                </a:lnTo>
                <a:lnTo>
                  <a:pt x="100" y="905"/>
                </a:lnTo>
                <a:lnTo>
                  <a:pt x="69" y="966"/>
                </a:lnTo>
                <a:lnTo>
                  <a:pt x="69" y="966"/>
                </a:lnTo>
                <a:lnTo>
                  <a:pt x="59" y="984"/>
                </a:lnTo>
                <a:lnTo>
                  <a:pt x="55" y="991"/>
                </a:lnTo>
                <a:lnTo>
                  <a:pt x="51" y="998"/>
                </a:lnTo>
                <a:lnTo>
                  <a:pt x="47" y="1001"/>
                </a:lnTo>
                <a:lnTo>
                  <a:pt x="42" y="1002"/>
                </a:lnTo>
                <a:lnTo>
                  <a:pt x="36" y="1004"/>
                </a:lnTo>
                <a:lnTo>
                  <a:pt x="28" y="1001"/>
                </a:lnTo>
                <a:lnTo>
                  <a:pt x="28" y="1001"/>
                </a:lnTo>
                <a:lnTo>
                  <a:pt x="19" y="998"/>
                </a:lnTo>
                <a:lnTo>
                  <a:pt x="13" y="991"/>
                </a:lnTo>
                <a:lnTo>
                  <a:pt x="7" y="984"/>
                </a:lnTo>
                <a:lnTo>
                  <a:pt x="2" y="975"/>
                </a:lnTo>
                <a:lnTo>
                  <a:pt x="0" y="964"/>
                </a:lnTo>
                <a:lnTo>
                  <a:pt x="0" y="953"/>
                </a:lnTo>
                <a:lnTo>
                  <a:pt x="1" y="942"/>
                </a:lnTo>
                <a:lnTo>
                  <a:pt x="5" y="932"/>
                </a:lnTo>
                <a:lnTo>
                  <a:pt x="5" y="932"/>
                </a:lnTo>
                <a:lnTo>
                  <a:pt x="12" y="920"/>
                </a:lnTo>
                <a:lnTo>
                  <a:pt x="19" y="908"/>
                </a:lnTo>
                <a:lnTo>
                  <a:pt x="37" y="882"/>
                </a:lnTo>
                <a:lnTo>
                  <a:pt x="59" y="852"/>
                </a:lnTo>
                <a:lnTo>
                  <a:pt x="59" y="852"/>
                </a:lnTo>
                <a:lnTo>
                  <a:pt x="64" y="847"/>
                </a:lnTo>
                <a:lnTo>
                  <a:pt x="68" y="842"/>
                </a:lnTo>
                <a:lnTo>
                  <a:pt x="69" y="838"/>
                </a:lnTo>
                <a:lnTo>
                  <a:pt x="69" y="838"/>
                </a:lnTo>
                <a:lnTo>
                  <a:pt x="69" y="836"/>
                </a:lnTo>
                <a:lnTo>
                  <a:pt x="68" y="838"/>
                </a:lnTo>
                <a:lnTo>
                  <a:pt x="66" y="839"/>
                </a:lnTo>
                <a:lnTo>
                  <a:pt x="64" y="842"/>
                </a:lnTo>
                <a:lnTo>
                  <a:pt x="64" y="842"/>
                </a:lnTo>
                <a:lnTo>
                  <a:pt x="75" y="823"/>
                </a:lnTo>
                <a:lnTo>
                  <a:pt x="75" y="823"/>
                </a:lnTo>
                <a:lnTo>
                  <a:pt x="89" y="796"/>
                </a:lnTo>
                <a:lnTo>
                  <a:pt x="102" y="773"/>
                </a:lnTo>
                <a:lnTo>
                  <a:pt x="109" y="756"/>
                </a:lnTo>
                <a:lnTo>
                  <a:pt x="112" y="748"/>
                </a:lnTo>
                <a:lnTo>
                  <a:pt x="112" y="748"/>
                </a:lnTo>
                <a:lnTo>
                  <a:pt x="114" y="737"/>
                </a:lnTo>
                <a:lnTo>
                  <a:pt x="116" y="725"/>
                </a:lnTo>
                <a:lnTo>
                  <a:pt x="116" y="725"/>
                </a:lnTo>
                <a:lnTo>
                  <a:pt x="115" y="725"/>
                </a:lnTo>
                <a:lnTo>
                  <a:pt x="115" y="724"/>
                </a:lnTo>
                <a:lnTo>
                  <a:pt x="112" y="725"/>
                </a:lnTo>
                <a:lnTo>
                  <a:pt x="112" y="724"/>
                </a:lnTo>
                <a:lnTo>
                  <a:pt x="112" y="722"/>
                </a:lnTo>
                <a:lnTo>
                  <a:pt x="119" y="711"/>
                </a:lnTo>
                <a:lnTo>
                  <a:pt x="119" y="711"/>
                </a:lnTo>
                <a:lnTo>
                  <a:pt x="137" y="679"/>
                </a:lnTo>
                <a:lnTo>
                  <a:pt x="144" y="665"/>
                </a:lnTo>
                <a:lnTo>
                  <a:pt x="148" y="658"/>
                </a:lnTo>
                <a:lnTo>
                  <a:pt x="148" y="658"/>
                </a:lnTo>
                <a:lnTo>
                  <a:pt x="146" y="656"/>
                </a:lnTo>
                <a:lnTo>
                  <a:pt x="144" y="651"/>
                </a:lnTo>
                <a:lnTo>
                  <a:pt x="135" y="636"/>
                </a:lnTo>
                <a:lnTo>
                  <a:pt x="131" y="625"/>
                </a:lnTo>
                <a:lnTo>
                  <a:pt x="126" y="611"/>
                </a:lnTo>
                <a:lnTo>
                  <a:pt x="121" y="593"/>
                </a:lnTo>
                <a:lnTo>
                  <a:pt x="117" y="570"/>
                </a:lnTo>
                <a:lnTo>
                  <a:pt x="117" y="570"/>
                </a:lnTo>
                <a:lnTo>
                  <a:pt x="115" y="545"/>
                </a:lnTo>
                <a:lnTo>
                  <a:pt x="114" y="522"/>
                </a:lnTo>
                <a:lnTo>
                  <a:pt x="114" y="501"/>
                </a:lnTo>
                <a:lnTo>
                  <a:pt x="114" y="480"/>
                </a:lnTo>
                <a:lnTo>
                  <a:pt x="116" y="462"/>
                </a:lnTo>
                <a:lnTo>
                  <a:pt x="119" y="446"/>
                </a:lnTo>
                <a:lnTo>
                  <a:pt x="122" y="435"/>
                </a:lnTo>
                <a:lnTo>
                  <a:pt x="127" y="427"/>
                </a:lnTo>
                <a:lnTo>
                  <a:pt x="127" y="427"/>
                </a:lnTo>
                <a:lnTo>
                  <a:pt x="152" y="400"/>
                </a:lnTo>
                <a:lnTo>
                  <a:pt x="168" y="384"/>
                </a:lnTo>
                <a:lnTo>
                  <a:pt x="168" y="384"/>
                </a:lnTo>
                <a:lnTo>
                  <a:pt x="177" y="377"/>
                </a:lnTo>
                <a:lnTo>
                  <a:pt x="184" y="370"/>
                </a:lnTo>
                <a:lnTo>
                  <a:pt x="190" y="362"/>
                </a:lnTo>
                <a:lnTo>
                  <a:pt x="190" y="362"/>
                </a:lnTo>
                <a:lnTo>
                  <a:pt x="199" y="353"/>
                </a:lnTo>
                <a:lnTo>
                  <a:pt x="212" y="339"/>
                </a:lnTo>
                <a:lnTo>
                  <a:pt x="225" y="327"/>
                </a:lnTo>
                <a:lnTo>
                  <a:pt x="239" y="318"/>
                </a:lnTo>
                <a:lnTo>
                  <a:pt x="239" y="318"/>
                </a:lnTo>
                <a:lnTo>
                  <a:pt x="249" y="311"/>
                </a:lnTo>
                <a:lnTo>
                  <a:pt x="262" y="305"/>
                </a:lnTo>
                <a:lnTo>
                  <a:pt x="272" y="299"/>
                </a:lnTo>
                <a:lnTo>
                  <a:pt x="281" y="292"/>
                </a:lnTo>
                <a:lnTo>
                  <a:pt x="281" y="292"/>
                </a:lnTo>
                <a:lnTo>
                  <a:pt x="287" y="285"/>
                </a:lnTo>
                <a:lnTo>
                  <a:pt x="292" y="278"/>
                </a:lnTo>
                <a:lnTo>
                  <a:pt x="297" y="271"/>
                </a:lnTo>
                <a:lnTo>
                  <a:pt x="300" y="267"/>
                </a:lnTo>
                <a:lnTo>
                  <a:pt x="300" y="267"/>
                </a:lnTo>
                <a:lnTo>
                  <a:pt x="338" y="247"/>
                </a:lnTo>
                <a:lnTo>
                  <a:pt x="322" y="215"/>
                </a:lnTo>
                <a:lnTo>
                  <a:pt x="322" y="204"/>
                </a:lnTo>
                <a:lnTo>
                  <a:pt x="322" y="204"/>
                </a:lnTo>
                <a:lnTo>
                  <a:pt x="291" y="172"/>
                </a:lnTo>
                <a:lnTo>
                  <a:pt x="268" y="150"/>
                </a:lnTo>
                <a:lnTo>
                  <a:pt x="254" y="136"/>
                </a:lnTo>
                <a:lnTo>
                  <a:pt x="254" y="136"/>
                </a:lnTo>
                <a:lnTo>
                  <a:pt x="246" y="126"/>
                </a:lnTo>
                <a:lnTo>
                  <a:pt x="231" y="110"/>
                </a:lnTo>
                <a:lnTo>
                  <a:pt x="213" y="90"/>
                </a:lnTo>
                <a:lnTo>
                  <a:pt x="213" y="90"/>
                </a:lnTo>
                <a:lnTo>
                  <a:pt x="200" y="88"/>
                </a:lnTo>
                <a:lnTo>
                  <a:pt x="184" y="86"/>
                </a:lnTo>
                <a:lnTo>
                  <a:pt x="184" y="86"/>
                </a:lnTo>
                <a:lnTo>
                  <a:pt x="183" y="86"/>
                </a:lnTo>
                <a:lnTo>
                  <a:pt x="182" y="85"/>
                </a:lnTo>
                <a:lnTo>
                  <a:pt x="177" y="80"/>
                </a:lnTo>
                <a:lnTo>
                  <a:pt x="172" y="71"/>
                </a:lnTo>
                <a:lnTo>
                  <a:pt x="172" y="71"/>
                </a:lnTo>
                <a:lnTo>
                  <a:pt x="167" y="67"/>
                </a:lnTo>
                <a:lnTo>
                  <a:pt x="156" y="59"/>
                </a:lnTo>
                <a:lnTo>
                  <a:pt x="146" y="51"/>
                </a:lnTo>
                <a:lnTo>
                  <a:pt x="144" y="47"/>
                </a:lnTo>
                <a:lnTo>
                  <a:pt x="143" y="45"/>
                </a:lnTo>
                <a:lnTo>
                  <a:pt x="143" y="45"/>
                </a:lnTo>
                <a:lnTo>
                  <a:pt x="140" y="39"/>
                </a:lnTo>
                <a:lnTo>
                  <a:pt x="138" y="31"/>
                </a:lnTo>
                <a:lnTo>
                  <a:pt x="135" y="24"/>
                </a:lnTo>
                <a:lnTo>
                  <a:pt x="135" y="22"/>
                </a:lnTo>
                <a:lnTo>
                  <a:pt x="138" y="21"/>
                </a:lnTo>
                <a:lnTo>
                  <a:pt x="138" y="21"/>
                </a:lnTo>
                <a:lnTo>
                  <a:pt x="144" y="18"/>
                </a:lnTo>
                <a:lnTo>
                  <a:pt x="151" y="16"/>
                </a:lnTo>
                <a:lnTo>
                  <a:pt x="160" y="13"/>
                </a:lnTo>
                <a:lnTo>
                  <a:pt x="167" y="11"/>
                </a:lnTo>
                <a:lnTo>
                  <a:pt x="167" y="11"/>
                </a:lnTo>
                <a:lnTo>
                  <a:pt x="183" y="4"/>
                </a:lnTo>
                <a:lnTo>
                  <a:pt x="192" y="1"/>
                </a:lnTo>
                <a:lnTo>
                  <a:pt x="201" y="0"/>
                </a:lnTo>
                <a:lnTo>
                  <a:pt x="201" y="0"/>
                </a:lnTo>
                <a:lnTo>
                  <a:pt x="205" y="0"/>
                </a:lnTo>
                <a:lnTo>
                  <a:pt x="208" y="1"/>
                </a:lnTo>
                <a:lnTo>
                  <a:pt x="214" y="6"/>
                </a:lnTo>
                <a:lnTo>
                  <a:pt x="219" y="11"/>
                </a:lnTo>
                <a:lnTo>
                  <a:pt x="223" y="17"/>
                </a:lnTo>
                <a:lnTo>
                  <a:pt x="223" y="17"/>
                </a:lnTo>
                <a:lnTo>
                  <a:pt x="245" y="44"/>
                </a:lnTo>
                <a:lnTo>
                  <a:pt x="245" y="44"/>
                </a:lnTo>
                <a:lnTo>
                  <a:pt x="246" y="50"/>
                </a:lnTo>
                <a:lnTo>
                  <a:pt x="248" y="57"/>
                </a:lnTo>
                <a:lnTo>
                  <a:pt x="248" y="57"/>
                </a:lnTo>
                <a:lnTo>
                  <a:pt x="251" y="62"/>
                </a:lnTo>
                <a:lnTo>
                  <a:pt x="252" y="64"/>
                </a:lnTo>
                <a:lnTo>
                  <a:pt x="252" y="64"/>
                </a:lnTo>
                <a:lnTo>
                  <a:pt x="265" y="70"/>
                </a:lnTo>
                <a:lnTo>
                  <a:pt x="277" y="78"/>
                </a:lnTo>
                <a:lnTo>
                  <a:pt x="292" y="86"/>
                </a:lnTo>
                <a:lnTo>
                  <a:pt x="292" y="86"/>
                </a:lnTo>
                <a:lnTo>
                  <a:pt x="317" y="104"/>
                </a:lnTo>
                <a:lnTo>
                  <a:pt x="328" y="113"/>
                </a:lnTo>
                <a:lnTo>
                  <a:pt x="339" y="122"/>
                </a:lnTo>
                <a:lnTo>
                  <a:pt x="339" y="122"/>
                </a:lnTo>
                <a:lnTo>
                  <a:pt x="350" y="132"/>
                </a:lnTo>
                <a:lnTo>
                  <a:pt x="362" y="143"/>
                </a:lnTo>
                <a:lnTo>
                  <a:pt x="377" y="155"/>
                </a:lnTo>
                <a:lnTo>
                  <a:pt x="390" y="158"/>
                </a:lnTo>
                <a:lnTo>
                  <a:pt x="390" y="158"/>
                </a:lnTo>
                <a:lnTo>
                  <a:pt x="389" y="159"/>
                </a:lnTo>
                <a:lnTo>
                  <a:pt x="389" y="161"/>
                </a:lnTo>
                <a:lnTo>
                  <a:pt x="391" y="166"/>
                </a:lnTo>
                <a:lnTo>
                  <a:pt x="399" y="176"/>
                </a:lnTo>
                <a:lnTo>
                  <a:pt x="399" y="176"/>
                </a:lnTo>
                <a:lnTo>
                  <a:pt x="411" y="188"/>
                </a:lnTo>
                <a:lnTo>
                  <a:pt x="425" y="202"/>
                </a:lnTo>
                <a:lnTo>
                  <a:pt x="437" y="213"/>
                </a:lnTo>
                <a:lnTo>
                  <a:pt x="443" y="219"/>
                </a:lnTo>
                <a:lnTo>
                  <a:pt x="443" y="219"/>
                </a:lnTo>
                <a:lnTo>
                  <a:pt x="449" y="223"/>
                </a:lnTo>
                <a:lnTo>
                  <a:pt x="462" y="228"/>
                </a:lnTo>
                <a:lnTo>
                  <a:pt x="474" y="234"/>
                </a:lnTo>
                <a:lnTo>
                  <a:pt x="480" y="238"/>
                </a:lnTo>
                <a:lnTo>
                  <a:pt x="480" y="238"/>
                </a:lnTo>
                <a:lnTo>
                  <a:pt x="482" y="239"/>
                </a:lnTo>
                <a:lnTo>
                  <a:pt x="483" y="239"/>
                </a:lnTo>
                <a:lnTo>
                  <a:pt x="487" y="239"/>
                </a:lnTo>
                <a:lnTo>
                  <a:pt x="494" y="245"/>
                </a:lnTo>
                <a:lnTo>
                  <a:pt x="494" y="245"/>
                </a:lnTo>
                <a:lnTo>
                  <a:pt x="505" y="255"/>
                </a:lnTo>
                <a:lnTo>
                  <a:pt x="517" y="265"/>
                </a:lnTo>
                <a:lnTo>
                  <a:pt x="531" y="280"/>
                </a:lnTo>
                <a:lnTo>
                  <a:pt x="543" y="271"/>
                </a:lnTo>
                <a:close/>
              </a:path>
            </a:pathLst>
          </a:custGeom>
          <a:solidFill>
            <a:srgbClr val="00B050">
              <a:alpha val="40000"/>
            </a:srgbClr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0" name="Freeform 15">
            <a:extLst>
              <a:ext uri="{FF2B5EF4-FFF2-40B4-BE49-F238E27FC236}">
                <a16:creationId xmlns:a16="http://schemas.microsoft.com/office/drawing/2014/main" id="{44C2AB17-B0AF-41D1-9D66-35E5BA2E2291}"/>
              </a:ext>
            </a:extLst>
          </p:cNvPr>
          <p:cNvSpPr>
            <a:spLocks/>
          </p:cNvSpPr>
          <p:nvPr/>
        </p:nvSpPr>
        <p:spPr bwMode="auto">
          <a:xfrm>
            <a:off x="1103840" y="4228255"/>
            <a:ext cx="1939779" cy="3243310"/>
          </a:xfrm>
          <a:custGeom>
            <a:avLst/>
            <a:gdLst>
              <a:gd name="T0" fmla="*/ 33 w 625"/>
              <a:gd name="T1" fmla="*/ 226 h 1045"/>
              <a:gd name="T2" fmla="*/ 0 w 625"/>
              <a:gd name="T3" fmla="*/ 313 h 1045"/>
              <a:gd name="T4" fmla="*/ 13 w 625"/>
              <a:gd name="T5" fmla="*/ 374 h 1045"/>
              <a:gd name="T6" fmla="*/ 22 w 625"/>
              <a:gd name="T7" fmla="*/ 439 h 1045"/>
              <a:gd name="T8" fmla="*/ 56 w 625"/>
              <a:gd name="T9" fmla="*/ 446 h 1045"/>
              <a:gd name="T10" fmla="*/ 94 w 625"/>
              <a:gd name="T11" fmla="*/ 389 h 1045"/>
              <a:gd name="T12" fmla="*/ 146 w 625"/>
              <a:gd name="T13" fmla="*/ 393 h 1045"/>
              <a:gd name="T14" fmla="*/ 183 w 625"/>
              <a:gd name="T15" fmla="*/ 446 h 1045"/>
              <a:gd name="T16" fmla="*/ 189 w 625"/>
              <a:gd name="T17" fmla="*/ 568 h 1045"/>
              <a:gd name="T18" fmla="*/ 174 w 625"/>
              <a:gd name="T19" fmla="*/ 702 h 1045"/>
              <a:gd name="T20" fmla="*/ 175 w 625"/>
              <a:gd name="T21" fmla="*/ 763 h 1045"/>
              <a:gd name="T22" fmla="*/ 237 w 625"/>
              <a:gd name="T23" fmla="*/ 814 h 1045"/>
              <a:gd name="T24" fmla="*/ 293 w 625"/>
              <a:gd name="T25" fmla="*/ 865 h 1045"/>
              <a:gd name="T26" fmla="*/ 328 w 625"/>
              <a:gd name="T27" fmla="*/ 947 h 1045"/>
              <a:gd name="T28" fmla="*/ 313 w 625"/>
              <a:gd name="T29" fmla="*/ 1024 h 1045"/>
              <a:gd name="T30" fmla="*/ 356 w 625"/>
              <a:gd name="T31" fmla="*/ 1045 h 1045"/>
              <a:gd name="T32" fmla="*/ 417 w 625"/>
              <a:gd name="T33" fmla="*/ 1018 h 1045"/>
              <a:gd name="T34" fmla="*/ 462 w 625"/>
              <a:gd name="T35" fmla="*/ 979 h 1045"/>
              <a:gd name="T36" fmla="*/ 491 w 625"/>
              <a:gd name="T37" fmla="*/ 950 h 1045"/>
              <a:gd name="T38" fmla="*/ 469 w 625"/>
              <a:gd name="T39" fmla="*/ 898 h 1045"/>
              <a:gd name="T40" fmla="*/ 456 w 625"/>
              <a:gd name="T41" fmla="*/ 891 h 1045"/>
              <a:gd name="T42" fmla="*/ 401 w 625"/>
              <a:gd name="T43" fmla="*/ 846 h 1045"/>
              <a:gd name="T44" fmla="*/ 326 w 625"/>
              <a:gd name="T45" fmla="*/ 766 h 1045"/>
              <a:gd name="T46" fmla="*/ 396 w 625"/>
              <a:gd name="T47" fmla="*/ 596 h 1045"/>
              <a:gd name="T48" fmla="*/ 418 w 625"/>
              <a:gd name="T49" fmla="*/ 509 h 1045"/>
              <a:gd name="T50" fmla="*/ 403 w 625"/>
              <a:gd name="T51" fmla="*/ 450 h 1045"/>
              <a:gd name="T52" fmla="*/ 382 w 625"/>
              <a:gd name="T53" fmla="*/ 373 h 1045"/>
              <a:gd name="T54" fmla="*/ 355 w 625"/>
              <a:gd name="T55" fmla="*/ 332 h 1045"/>
              <a:gd name="T56" fmla="*/ 369 w 625"/>
              <a:gd name="T57" fmla="*/ 279 h 1045"/>
              <a:gd name="T58" fmla="*/ 390 w 625"/>
              <a:gd name="T59" fmla="*/ 288 h 1045"/>
              <a:gd name="T60" fmla="*/ 407 w 625"/>
              <a:gd name="T61" fmla="*/ 269 h 1045"/>
              <a:gd name="T62" fmla="*/ 480 w 625"/>
              <a:gd name="T63" fmla="*/ 271 h 1045"/>
              <a:gd name="T64" fmla="*/ 500 w 625"/>
              <a:gd name="T65" fmla="*/ 331 h 1045"/>
              <a:gd name="T66" fmla="*/ 509 w 625"/>
              <a:gd name="T67" fmla="*/ 373 h 1045"/>
              <a:gd name="T68" fmla="*/ 540 w 625"/>
              <a:gd name="T69" fmla="*/ 441 h 1045"/>
              <a:gd name="T70" fmla="*/ 567 w 625"/>
              <a:gd name="T71" fmla="*/ 441 h 1045"/>
              <a:gd name="T72" fmla="*/ 556 w 625"/>
              <a:gd name="T73" fmla="*/ 406 h 1045"/>
              <a:gd name="T74" fmla="*/ 599 w 625"/>
              <a:gd name="T75" fmla="*/ 444 h 1045"/>
              <a:gd name="T76" fmla="*/ 619 w 625"/>
              <a:gd name="T77" fmla="*/ 436 h 1045"/>
              <a:gd name="T78" fmla="*/ 624 w 625"/>
              <a:gd name="T79" fmla="*/ 396 h 1045"/>
              <a:gd name="T80" fmla="*/ 590 w 625"/>
              <a:gd name="T81" fmla="*/ 359 h 1045"/>
              <a:gd name="T82" fmla="*/ 550 w 625"/>
              <a:gd name="T83" fmla="*/ 337 h 1045"/>
              <a:gd name="T84" fmla="*/ 536 w 625"/>
              <a:gd name="T85" fmla="*/ 311 h 1045"/>
              <a:gd name="T86" fmla="*/ 503 w 625"/>
              <a:gd name="T87" fmla="*/ 185 h 1045"/>
              <a:gd name="T88" fmla="*/ 475 w 625"/>
              <a:gd name="T89" fmla="*/ 151 h 1045"/>
              <a:gd name="T90" fmla="*/ 386 w 625"/>
              <a:gd name="T91" fmla="*/ 162 h 1045"/>
              <a:gd name="T92" fmla="*/ 361 w 625"/>
              <a:gd name="T93" fmla="*/ 164 h 1045"/>
              <a:gd name="T94" fmla="*/ 292 w 625"/>
              <a:gd name="T95" fmla="*/ 168 h 1045"/>
              <a:gd name="T96" fmla="*/ 256 w 625"/>
              <a:gd name="T97" fmla="*/ 162 h 1045"/>
              <a:gd name="T98" fmla="*/ 202 w 625"/>
              <a:gd name="T99" fmla="*/ 146 h 1045"/>
              <a:gd name="T100" fmla="*/ 215 w 625"/>
              <a:gd name="T101" fmla="*/ 136 h 1045"/>
              <a:gd name="T102" fmla="*/ 209 w 625"/>
              <a:gd name="T103" fmla="*/ 79 h 1045"/>
              <a:gd name="T104" fmla="*/ 181 w 625"/>
              <a:gd name="T105" fmla="*/ 15 h 1045"/>
              <a:gd name="T106" fmla="*/ 118 w 625"/>
              <a:gd name="T107" fmla="*/ 0 h 1045"/>
              <a:gd name="T108" fmla="*/ 62 w 625"/>
              <a:gd name="T109" fmla="*/ 49 h 1045"/>
              <a:gd name="T110" fmla="*/ 56 w 625"/>
              <a:gd name="T111" fmla="*/ 91 h 1045"/>
              <a:gd name="T112" fmla="*/ 65 w 625"/>
              <a:gd name="T113" fmla="*/ 102 h 1045"/>
              <a:gd name="T114" fmla="*/ 64 w 625"/>
              <a:gd name="T115" fmla="*/ 135 h 1045"/>
              <a:gd name="T116" fmla="*/ 94 w 625"/>
              <a:gd name="T117" fmla="*/ 163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25" h="1045">
                <a:moveTo>
                  <a:pt x="89" y="174"/>
                </a:moveTo>
                <a:lnTo>
                  <a:pt x="89" y="174"/>
                </a:lnTo>
                <a:lnTo>
                  <a:pt x="67" y="192"/>
                </a:lnTo>
                <a:lnTo>
                  <a:pt x="50" y="208"/>
                </a:lnTo>
                <a:lnTo>
                  <a:pt x="37" y="220"/>
                </a:lnTo>
                <a:lnTo>
                  <a:pt x="37" y="220"/>
                </a:lnTo>
                <a:lnTo>
                  <a:pt x="33" y="226"/>
                </a:lnTo>
                <a:lnTo>
                  <a:pt x="30" y="232"/>
                </a:lnTo>
                <a:lnTo>
                  <a:pt x="24" y="248"/>
                </a:lnTo>
                <a:lnTo>
                  <a:pt x="15" y="274"/>
                </a:lnTo>
                <a:lnTo>
                  <a:pt x="15" y="274"/>
                </a:lnTo>
                <a:lnTo>
                  <a:pt x="5" y="296"/>
                </a:lnTo>
                <a:lnTo>
                  <a:pt x="2" y="306"/>
                </a:lnTo>
                <a:lnTo>
                  <a:pt x="0" y="313"/>
                </a:lnTo>
                <a:lnTo>
                  <a:pt x="0" y="313"/>
                </a:lnTo>
                <a:lnTo>
                  <a:pt x="3" y="315"/>
                </a:lnTo>
                <a:lnTo>
                  <a:pt x="8" y="317"/>
                </a:lnTo>
                <a:lnTo>
                  <a:pt x="15" y="321"/>
                </a:lnTo>
                <a:lnTo>
                  <a:pt x="15" y="321"/>
                </a:lnTo>
                <a:lnTo>
                  <a:pt x="14" y="350"/>
                </a:lnTo>
                <a:lnTo>
                  <a:pt x="13" y="374"/>
                </a:lnTo>
                <a:lnTo>
                  <a:pt x="11" y="395"/>
                </a:lnTo>
                <a:lnTo>
                  <a:pt x="11" y="395"/>
                </a:lnTo>
                <a:lnTo>
                  <a:pt x="10" y="405"/>
                </a:lnTo>
                <a:lnTo>
                  <a:pt x="13" y="413"/>
                </a:lnTo>
                <a:lnTo>
                  <a:pt x="15" y="423"/>
                </a:lnTo>
                <a:lnTo>
                  <a:pt x="19" y="432"/>
                </a:lnTo>
                <a:lnTo>
                  <a:pt x="22" y="439"/>
                </a:lnTo>
                <a:lnTo>
                  <a:pt x="27" y="446"/>
                </a:lnTo>
                <a:lnTo>
                  <a:pt x="32" y="450"/>
                </a:lnTo>
                <a:lnTo>
                  <a:pt x="37" y="452"/>
                </a:lnTo>
                <a:lnTo>
                  <a:pt x="37" y="452"/>
                </a:lnTo>
                <a:lnTo>
                  <a:pt x="42" y="452"/>
                </a:lnTo>
                <a:lnTo>
                  <a:pt x="47" y="451"/>
                </a:lnTo>
                <a:lnTo>
                  <a:pt x="56" y="446"/>
                </a:lnTo>
                <a:lnTo>
                  <a:pt x="73" y="434"/>
                </a:lnTo>
                <a:lnTo>
                  <a:pt x="73" y="434"/>
                </a:lnTo>
                <a:lnTo>
                  <a:pt x="77" y="430"/>
                </a:lnTo>
                <a:lnTo>
                  <a:pt x="81" y="424"/>
                </a:lnTo>
                <a:lnTo>
                  <a:pt x="87" y="410"/>
                </a:lnTo>
                <a:lnTo>
                  <a:pt x="94" y="389"/>
                </a:lnTo>
                <a:lnTo>
                  <a:pt x="94" y="389"/>
                </a:lnTo>
                <a:lnTo>
                  <a:pt x="98" y="383"/>
                </a:lnTo>
                <a:lnTo>
                  <a:pt x="103" y="379"/>
                </a:lnTo>
                <a:lnTo>
                  <a:pt x="109" y="377"/>
                </a:lnTo>
                <a:lnTo>
                  <a:pt x="127" y="370"/>
                </a:lnTo>
                <a:lnTo>
                  <a:pt x="127" y="370"/>
                </a:lnTo>
                <a:lnTo>
                  <a:pt x="137" y="381"/>
                </a:lnTo>
                <a:lnTo>
                  <a:pt x="146" y="393"/>
                </a:lnTo>
                <a:lnTo>
                  <a:pt x="155" y="406"/>
                </a:lnTo>
                <a:lnTo>
                  <a:pt x="155" y="406"/>
                </a:lnTo>
                <a:lnTo>
                  <a:pt x="163" y="418"/>
                </a:lnTo>
                <a:lnTo>
                  <a:pt x="172" y="429"/>
                </a:lnTo>
                <a:lnTo>
                  <a:pt x="179" y="438"/>
                </a:lnTo>
                <a:lnTo>
                  <a:pt x="181" y="441"/>
                </a:lnTo>
                <a:lnTo>
                  <a:pt x="183" y="446"/>
                </a:lnTo>
                <a:lnTo>
                  <a:pt x="183" y="446"/>
                </a:lnTo>
                <a:lnTo>
                  <a:pt x="186" y="458"/>
                </a:lnTo>
                <a:lnTo>
                  <a:pt x="188" y="463"/>
                </a:lnTo>
                <a:lnTo>
                  <a:pt x="188" y="470"/>
                </a:lnTo>
                <a:lnTo>
                  <a:pt x="188" y="484"/>
                </a:lnTo>
                <a:lnTo>
                  <a:pt x="188" y="484"/>
                </a:lnTo>
                <a:lnTo>
                  <a:pt x="189" y="568"/>
                </a:lnTo>
                <a:lnTo>
                  <a:pt x="190" y="625"/>
                </a:lnTo>
                <a:lnTo>
                  <a:pt x="190" y="655"/>
                </a:lnTo>
                <a:lnTo>
                  <a:pt x="190" y="655"/>
                </a:lnTo>
                <a:lnTo>
                  <a:pt x="185" y="676"/>
                </a:lnTo>
                <a:lnTo>
                  <a:pt x="179" y="694"/>
                </a:lnTo>
                <a:lnTo>
                  <a:pt x="179" y="694"/>
                </a:lnTo>
                <a:lnTo>
                  <a:pt x="174" y="702"/>
                </a:lnTo>
                <a:lnTo>
                  <a:pt x="171" y="710"/>
                </a:lnTo>
                <a:lnTo>
                  <a:pt x="168" y="718"/>
                </a:lnTo>
                <a:lnTo>
                  <a:pt x="167" y="728"/>
                </a:lnTo>
                <a:lnTo>
                  <a:pt x="167" y="739"/>
                </a:lnTo>
                <a:lnTo>
                  <a:pt x="169" y="750"/>
                </a:lnTo>
                <a:lnTo>
                  <a:pt x="172" y="756"/>
                </a:lnTo>
                <a:lnTo>
                  <a:pt x="175" y="763"/>
                </a:lnTo>
                <a:lnTo>
                  <a:pt x="175" y="763"/>
                </a:lnTo>
                <a:lnTo>
                  <a:pt x="184" y="775"/>
                </a:lnTo>
                <a:lnTo>
                  <a:pt x="194" y="785"/>
                </a:lnTo>
                <a:lnTo>
                  <a:pt x="205" y="794"/>
                </a:lnTo>
                <a:lnTo>
                  <a:pt x="214" y="801"/>
                </a:lnTo>
                <a:lnTo>
                  <a:pt x="232" y="812"/>
                </a:lnTo>
                <a:lnTo>
                  <a:pt x="237" y="814"/>
                </a:lnTo>
                <a:lnTo>
                  <a:pt x="240" y="817"/>
                </a:lnTo>
                <a:lnTo>
                  <a:pt x="240" y="817"/>
                </a:lnTo>
                <a:lnTo>
                  <a:pt x="242" y="819"/>
                </a:lnTo>
                <a:lnTo>
                  <a:pt x="248" y="825"/>
                </a:lnTo>
                <a:lnTo>
                  <a:pt x="268" y="840"/>
                </a:lnTo>
                <a:lnTo>
                  <a:pt x="286" y="858"/>
                </a:lnTo>
                <a:lnTo>
                  <a:pt x="293" y="865"/>
                </a:lnTo>
                <a:lnTo>
                  <a:pt x="297" y="873"/>
                </a:lnTo>
                <a:lnTo>
                  <a:pt x="297" y="873"/>
                </a:lnTo>
                <a:lnTo>
                  <a:pt x="304" y="890"/>
                </a:lnTo>
                <a:lnTo>
                  <a:pt x="314" y="911"/>
                </a:lnTo>
                <a:lnTo>
                  <a:pt x="324" y="933"/>
                </a:lnTo>
                <a:lnTo>
                  <a:pt x="327" y="942"/>
                </a:lnTo>
                <a:lnTo>
                  <a:pt x="328" y="947"/>
                </a:lnTo>
                <a:lnTo>
                  <a:pt x="328" y="947"/>
                </a:lnTo>
                <a:lnTo>
                  <a:pt x="326" y="961"/>
                </a:lnTo>
                <a:lnTo>
                  <a:pt x="321" y="984"/>
                </a:lnTo>
                <a:lnTo>
                  <a:pt x="313" y="1020"/>
                </a:lnTo>
                <a:lnTo>
                  <a:pt x="313" y="1020"/>
                </a:lnTo>
                <a:lnTo>
                  <a:pt x="311" y="1023"/>
                </a:lnTo>
                <a:lnTo>
                  <a:pt x="313" y="1024"/>
                </a:lnTo>
                <a:lnTo>
                  <a:pt x="322" y="1032"/>
                </a:lnTo>
                <a:lnTo>
                  <a:pt x="322" y="1032"/>
                </a:lnTo>
                <a:lnTo>
                  <a:pt x="332" y="1038"/>
                </a:lnTo>
                <a:lnTo>
                  <a:pt x="341" y="1041"/>
                </a:lnTo>
                <a:lnTo>
                  <a:pt x="349" y="1045"/>
                </a:lnTo>
                <a:lnTo>
                  <a:pt x="356" y="1045"/>
                </a:lnTo>
                <a:lnTo>
                  <a:pt x="356" y="1045"/>
                </a:lnTo>
                <a:lnTo>
                  <a:pt x="366" y="1043"/>
                </a:lnTo>
                <a:lnTo>
                  <a:pt x="381" y="1038"/>
                </a:lnTo>
                <a:lnTo>
                  <a:pt x="398" y="1030"/>
                </a:lnTo>
                <a:lnTo>
                  <a:pt x="410" y="1024"/>
                </a:lnTo>
                <a:lnTo>
                  <a:pt x="410" y="1024"/>
                </a:lnTo>
                <a:lnTo>
                  <a:pt x="413" y="1022"/>
                </a:lnTo>
                <a:lnTo>
                  <a:pt x="417" y="1018"/>
                </a:lnTo>
                <a:lnTo>
                  <a:pt x="422" y="1010"/>
                </a:lnTo>
                <a:lnTo>
                  <a:pt x="427" y="1001"/>
                </a:lnTo>
                <a:lnTo>
                  <a:pt x="428" y="999"/>
                </a:lnTo>
                <a:lnTo>
                  <a:pt x="430" y="996"/>
                </a:lnTo>
                <a:lnTo>
                  <a:pt x="430" y="996"/>
                </a:lnTo>
                <a:lnTo>
                  <a:pt x="444" y="990"/>
                </a:lnTo>
                <a:lnTo>
                  <a:pt x="462" y="979"/>
                </a:lnTo>
                <a:lnTo>
                  <a:pt x="462" y="979"/>
                </a:lnTo>
                <a:lnTo>
                  <a:pt x="472" y="973"/>
                </a:lnTo>
                <a:lnTo>
                  <a:pt x="480" y="966"/>
                </a:lnTo>
                <a:lnTo>
                  <a:pt x="485" y="962"/>
                </a:lnTo>
                <a:lnTo>
                  <a:pt x="488" y="959"/>
                </a:lnTo>
                <a:lnTo>
                  <a:pt x="490" y="954"/>
                </a:lnTo>
                <a:lnTo>
                  <a:pt x="491" y="950"/>
                </a:lnTo>
                <a:lnTo>
                  <a:pt x="491" y="950"/>
                </a:lnTo>
                <a:lnTo>
                  <a:pt x="490" y="945"/>
                </a:lnTo>
                <a:lnTo>
                  <a:pt x="489" y="939"/>
                </a:lnTo>
                <a:lnTo>
                  <a:pt x="484" y="928"/>
                </a:lnTo>
                <a:lnTo>
                  <a:pt x="472" y="905"/>
                </a:lnTo>
                <a:lnTo>
                  <a:pt x="472" y="905"/>
                </a:lnTo>
                <a:lnTo>
                  <a:pt x="469" y="898"/>
                </a:lnTo>
                <a:lnTo>
                  <a:pt x="468" y="894"/>
                </a:lnTo>
                <a:lnTo>
                  <a:pt x="467" y="892"/>
                </a:lnTo>
                <a:lnTo>
                  <a:pt x="462" y="890"/>
                </a:lnTo>
                <a:lnTo>
                  <a:pt x="462" y="890"/>
                </a:lnTo>
                <a:lnTo>
                  <a:pt x="458" y="888"/>
                </a:lnTo>
                <a:lnTo>
                  <a:pt x="456" y="888"/>
                </a:lnTo>
                <a:lnTo>
                  <a:pt x="456" y="891"/>
                </a:lnTo>
                <a:lnTo>
                  <a:pt x="455" y="891"/>
                </a:lnTo>
                <a:lnTo>
                  <a:pt x="452" y="890"/>
                </a:lnTo>
                <a:lnTo>
                  <a:pt x="439" y="879"/>
                </a:lnTo>
                <a:lnTo>
                  <a:pt x="439" y="879"/>
                </a:lnTo>
                <a:lnTo>
                  <a:pt x="416" y="862"/>
                </a:lnTo>
                <a:lnTo>
                  <a:pt x="410" y="856"/>
                </a:lnTo>
                <a:lnTo>
                  <a:pt x="401" y="846"/>
                </a:lnTo>
                <a:lnTo>
                  <a:pt x="401" y="846"/>
                </a:lnTo>
                <a:lnTo>
                  <a:pt x="389" y="831"/>
                </a:lnTo>
                <a:lnTo>
                  <a:pt x="377" y="815"/>
                </a:lnTo>
                <a:lnTo>
                  <a:pt x="365" y="802"/>
                </a:lnTo>
                <a:lnTo>
                  <a:pt x="354" y="791"/>
                </a:lnTo>
                <a:lnTo>
                  <a:pt x="354" y="791"/>
                </a:lnTo>
                <a:lnTo>
                  <a:pt x="326" y="766"/>
                </a:lnTo>
                <a:lnTo>
                  <a:pt x="309" y="751"/>
                </a:lnTo>
                <a:lnTo>
                  <a:pt x="304" y="711"/>
                </a:lnTo>
                <a:lnTo>
                  <a:pt x="304" y="711"/>
                </a:lnTo>
                <a:lnTo>
                  <a:pt x="337" y="670"/>
                </a:lnTo>
                <a:lnTo>
                  <a:pt x="389" y="607"/>
                </a:lnTo>
                <a:lnTo>
                  <a:pt x="389" y="607"/>
                </a:lnTo>
                <a:lnTo>
                  <a:pt x="396" y="596"/>
                </a:lnTo>
                <a:lnTo>
                  <a:pt x="404" y="585"/>
                </a:lnTo>
                <a:lnTo>
                  <a:pt x="407" y="572"/>
                </a:lnTo>
                <a:lnTo>
                  <a:pt x="411" y="562"/>
                </a:lnTo>
                <a:lnTo>
                  <a:pt x="415" y="541"/>
                </a:lnTo>
                <a:lnTo>
                  <a:pt x="416" y="525"/>
                </a:lnTo>
                <a:lnTo>
                  <a:pt x="416" y="525"/>
                </a:lnTo>
                <a:lnTo>
                  <a:pt x="418" y="509"/>
                </a:lnTo>
                <a:lnTo>
                  <a:pt x="420" y="497"/>
                </a:lnTo>
                <a:lnTo>
                  <a:pt x="420" y="497"/>
                </a:lnTo>
                <a:lnTo>
                  <a:pt x="421" y="479"/>
                </a:lnTo>
                <a:lnTo>
                  <a:pt x="420" y="468"/>
                </a:lnTo>
                <a:lnTo>
                  <a:pt x="420" y="468"/>
                </a:lnTo>
                <a:lnTo>
                  <a:pt x="410" y="458"/>
                </a:lnTo>
                <a:lnTo>
                  <a:pt x="403" y="450"/>
                </a:lnTo>
                <a:lnTo>
                  <a:pt x="398" y="443"/>
                </a:lnTo>
                <a:lnTo>
                  <a:pt x="398" y="443"/>
                </a:lnTo>
                <a:lnTo>
                  <a:pt x="389" y="422"/>
                </a:lnTo>
                <a:lnTo>
                  <a:pt x="389" y="422"/>
                </a:lnTo>
                <a:lnTo>
                  <a:pt x="382" y="406"/>
                </a:lnTo>
                <a:lnTo>
                  <a:pt x="382" y="373"/>
                </a:lnTo>
                <a:lnTo>
                  <a:pt x="382" y="373"/>
                </a:lnTo>
                <a:lnTo>
                  <a:pt x="378" y="366"/>
                </a:lnTo>
                <a:lnTo>
                  <a:pt x="375" y="360"/>
                </a:lnTo>
                <a:lnTo>
                  <a:pt x="369" y="353"/>
                </a:lnTo>
                <a:lnTo>
                  <a:pt x="369" y="353"/>
                </a:lnTo>
                <a:lnTo>
                  <a:pt x="364" y="348"/>
                </a:lnTo>
                <a:lnTo>
                  <a:pt x="361" y="343"/>
                </a:lnTo>
                <a:lnTo>
                  <a:pt x="355" y="332"/>
                </a:lnTo>
                <a:lnTo>
                  <a:pt x="353" y="322"/>
                </a:lnTo>
                <a:lnTo>
                  <a:pt x="350" y="316"/>
                </a:lnTo>
                <a:lnTo>
                  <a:pt x="350" y="316"/>
                </a:lnTo>
                <a:lnTo>
                  <a:pt x="345" y="283"/>
                </a:lnTo>
                <a:lnTo>
                  <a:pt x="345" y="283"/>
                </a:lnTo>
                <a:lnTo>
                  <a:pt x="358" y="280"/>
                </a:lnTo>
                <a:lnTo>
                  <a:pt x="369" y="279"/>
                </a:lnTo>
                <a:lnTo>
                  <a:pt x="373" y="279"/>
                </a:lnTo>
                <a:lnTo>
                  <a:pt x="378" y="280"/>
                </a:lnTo>
                <a:lnTo>
                  <a:pt x="378" y="280"/>
                </a:lnTo>
                <a:lnTo>
                  <a:pt x="382" y="281"/>
                </a:lnTo>
                <a:lnTo>
                  <a:pt x="386" y="283"/>
                </a:lnTo>
                <a:lnTo>
                  <a:pt x="389" y="287"/>
                </a:lnTo>
                <a:lnTo>
                  <a:pt x="390" y="288"/>
                </a:lnTo>
                <a:lnTo>
                  <a:pt x="393" y="289"/>
                </a:lnTo>
                <a:lnTo>
                  <a:pt x="395" y="289"/>
                </a:lnTo>
                <a:lnTo>
                  <a:pt x="398" y="288"/>
                </a:lnTo>
                <a:lnTo>
                  <a:pt x="398" y="288"/>
                </a:lnTo>
                <a:lnTo>
                  <a:pt x="403" y="282"/>
                </a:lnTo>
                <a:lnTo>
                  <a:pt x="405" y="276"/>
                </a:lnTo>
                <a:lnTo>
                  <a:pt x="407" y="269"/>
                </a:lnTo>
                <a:lnTo>
                  <a:pt x="407" y="269"/>
                </a:lnTo>
                <a:lnTo>
                  <a:pt x="455" y="227"/>
                </a:lnTo>
                <a:lnTo>
                  <a:pt x="455" y="227"/>
                </a:lnTo>
                <a:lnTo>
                  <a:pt x="458" y="232"/>
                </a:lnTo>
                <a:lnTo>
                  <a:pt x="466" y="244"/>
                </a:lnTo>
                <a:lnTo>
                  <a:pt x="480" y="271"/>
                </a:lnTo>
                <a:lnTo>
                  <a:pt x="480" y="271"/>
                </a:lnTo>
                <a:lnTo>
                  <a:pt x="491" y="298"/>
                </a:lnTo>
                <a:lnTo>
                  <a:pt x="498" y="321"/>
                </a:lnTo>
                <a:lnTo>
                  <a:pt x="498" y="321"/>
                </a:lnTo>
                <a:lnTo>
                  <a:pt x="498" y="323"/>
                </a:lnTo>
                <a:lnTo>
                  <a:pt x="500" y="325"/>
                </a:lnTo>
                <a:lnTo>
                  <a:pt x="501" y="326"/>
                </a:lnTo>
                <a:lnTo>
                  <a:pt x="500" y="331"/>
                </a:lnTo>
                <a:lnTo>
                  <a:pt x="500" y="331"/>
                </a:lnTo>
                <a:lnTo>
                  <a:pt x="498" y="338"/>
                </a:lnTo>
                <a:lnTo>
                  <a:pt x="497" y="344"/>
                </a:lnTo>
                <a:lnTo>
                  <a:pt x="498" y="350"/>
                </a:lnTo>
                <a:lnTo>
                  <a:pt x="503" y="359"/>
                </a:lnTo>
                <a:lnTo>
                  <a:pt x="503" y="359"/>
                </a:lnTo>
                <a:lnTo>
                  <a:pt x="509" y="373"/>
                </a:lnTo>
                <a:lnTo>
                  <a:pt x="515" y="391"/>
                </a:lnTo>
                <a:lnTo>
                  <a:pt x="522" y="408"/>
                </a:lnTo>
                <a:lnTo>
                  <a:pt x="525" y="418"/>
                </a:lnTo>
                <a:lnTo>
                  <a:pt x="525" y="418"/>
                </a:lnTo>
                <a:lnTo>
                  <a:pt x="530" y="426"/>
                </a:lnTo>
                <a:lnTo>
                  <a:pt x="536" y="436"/>
                </a:lnTo>
                <a:lnTo>
                  <a:pt x="540" y="441"/>
                </a:lnTo>
                <a:lnTo>
                  <a:pt x="545" y="445"/>
                </a:lnTo>
                <a:lnTo>
                  <a:pt x="548" y="447"/>
                </a:lnTo>
                <a:lnTo>
                  <a:pt x="553" y="447"/>
                </a:lnTo>
                <a:lnTo>
                  <a:pt x="553" y="447"/>
                </a:lnTo>
                <a:lnTo>
                  <a:pt x="560" y="445"/>
                </a:lnTo>
                <a:lnTo>
                  <a:pt x="565" y="443"/>
                </a:lnTo>
                <a:lnTo>
                  <a:pt x="567" y="441"/>
                </a:lnTo>
                <a:lnTo>
                  <a:pt x="567" y="439"/>
                </a:lnTo>
                <a:lnTo>
                  <a:pt x="565" y="432"/>
                </a:lnTo>
                <a:lnTo>
                  <a:pt x="565" y="432"/>
                </a:lnTo>
                <a:lnTo>
                  <a:pt x="563" y="423"/>
                </a:lnTo>
                <a:lnTo>
                  <a:pt x="559" y="415"/>
                </a:lnTo>
                <a:lnTo>
                  <a:pt x="556" y="406"/>
                </a:lnTo>
                <a:lnTo>
                  <a:pt x="556" y="406"/>
                </a:lnTo>
                <a:lnTo>
                  <a:pt x="568" y="412"/>
                </a:lnTo>
                <a:lnTo>
                  <a:pt x="577" y="418"/>
                </a:lnTo>
                <a:lnTo>
                  <a:pt x="586" y="426"/>
                </a:lnTo>
                <a:lnTo>
                  <a:pt x="586" y="426"/>
                </a:lnTo>
                <a:lnTo>
                  <a:pt x="590" y="429"/>
                </a:lnTo>
                <a:lnTo>
                  <a:pt x="593" y="434"/>
                </a:lnTo>
                <a:lnTo>
                  <a:pt x="599" y="444"/>
                </a:lnTo>
                <a:lnTo>
                  <a:pt x="607" y="452"/>
                </a:lnTo>
                <a:lnTo>
                  <a:pt x="609" y="455"/>
                </a:lnTo>
                <a:lnTo>
                  <a:pt x="613" y="455"/>
                </a:lnTo>
                <a:lnTo>
                  <a:pt x="613" y="455"/>
                </a:lnTo>
                <a:lnTo>
                  <a:pt x="615" y="452"/>
                </a:lnTo>
                <a:lnTo>
                  <a:pt x="616" y="447"/>
                </a:lnTo>
                <a:lnTo>
                  <a:pt x="619" y="436"/>
                </a:lnTo>
                <a:lnTo>
                  <a:pt x="621" y="422"/>
                </a:lnTo>
                <a:lnTo>
                  <a:pt x="621" y="422"/>
                </a:lnTo>
                <a:lnTo>
                  <a:pt x="622" y="417"/>
                </a:lnTo>
                <a:lnTo>
                  <a:pt x="624" y="412"/>
                </a:lnTo>
                <a:lnTo>
                  <a:pt x="625" y="407"/>
                </a:lnTo>
                <a:lnTo>
                  <a:pt x="625" y="407"/>
                </a:lnTo>
                <a:lnTo>
                  <a:pt x="624" y="396"/>
                </a:lnTo>
                <a:lnTo>
                  <a:pt x="621" y="391"/>
                </a:lnTo>
                <a:lnTo>
                  <a:pt x="619" y="389"/>
                </a:lnTo>
                <a:lnTo>
                  <a:pt x="619" y="389"/>
                </a:lnTo>
                <a:lnTo>
                  <a:pt x="613" y="382"/>
                </a:lnTo>
                <a:lnTo>
                  <a:pt x="601" y="367"/>
                </a:lnTo>
                <a:lnTo>
                  <a:pt x="601" y="367"/>
                </a:lnTo>
                <a:lnTo>
                  <a:pt x="590" y="359"/>
                </a:lnTo>
                <a:lnTo>
                  <a:pt x="577" y="351"/>
                </a:lnTo>
                <a:lnTo>
                  <a:pt x="567" y="344"/>
                </a:lnTo>
                <a:lnTo>
                  <a:pt x="560" y="342"/>
                </a:lnTo>
                <a:lnTo>
                  <a:pt x="560" y="342"/>
                </a:lnTo>
                <a:lnTo>
                  <a:pt x="557" y="340"/>
                </a:lnTo>
                <a:lnTo>
                  <a:pt x="553" y="339"/>
                </a:lnTo>
                <a:lnTo>
                  <a:pt x="550" y="337"/>
                </a:lnTo>
                <a:lnTo>
                  <a:pt x="550" y="337"/>
                </a:lnTo>
                <a:lnTo>
                  <a:pt x="547" y="326"/>
                </a:lnTo>
                <a:lnTo>
                  <a:pt x="545" y="319"/>
                </a:lnTo>
                <a:lnTo>
                  <a:pt x="543" y="316"/>
                </a:lnTo>
                <a:lnTo>
                  <a:pt x="541" y="314"/>
                </a:lnTo>
                <a:lnTo>
                  <a:pt x="541" y="314"/>
                </a:lnTo>
                <a:lnTo>
                  <a:pt x="536" y="311"/>
                </a:lnTo>
                <a:lnTo>
                  <a:pt x="536" y="310"/>
                </a:lnTo>
                <a:lnTo>
                  <a:pt x="536" y="310"/>
                </a:lnTo>
                <a:lnTo>
                  <a:pt x="526" y="271"/>
                </a:lnTo>
                <a:lnTo>
                  <a:pt x="518" y="237"/>
                </a:lnTo>
                <a:lnTo>
                  <a:pt x="509" y="207"/>
                </a:lnTo>
                <a:lnTo>
                  <a:pt x="509" y="207"/>
                </a:lnTo>
                <a:lnTo>
                  <a:pt x="503" y="185"/>
                </a:lnTo>
                <a:lnTo>
                  <a:pt x="497" y="169"/>
                </a:lnTo>
                <a:lnTo>
                  <a:pt x="494" y="164"/>
                </a:lnTo>
                <a:lnTo>
                  <a:pt x="491" y="159"/>
                </a:lnTo>
                <a:lnTo>
                  <a:pt x="486" y="156"/>
                </a:lnTo>
                <a:lnTo>
                  <a:pt x="483" y="152"/>
                </a:lnTo>
                <a:lnTo>
                  <a:pt x="483" y="152"/>
                </a:lnTo>
                <a:lnTo>
                  <a:pt x="475" y="151"/>
                </a:lnTo>
                <a:lnTo>
                  <a:pt x="467" y="150"/>
                </a:lnTo>
                <a:lnTo>
                  <a:pt x="456" y="150"/>
                </a:lnTo>
                <a:lnTo>
                  <a:pt x="445" y="151"/>
                </a:lnTo>
                <a:lnTo>
                  <a:pt x="424" y="152"/>
                </a:lnTo>
                <a:lnTo>
                  <a:pt x="415" y="155"/>
                </a:lnTo>
                <a:lnTo>
                  <a:pt x="415" y="155"/>
                </a:lnTo>
                <a:lnTo>
                  <a:pt x="386" y="162"/>
                </a:lnTo>
                <a:lnTo>
                  <a:pt x="377" y="162"/>
                </a:lnTo>
                <a:lnTo>
                  <a:pt x="377" y="162"/>
                </a:lnTo>
                <a:lnTo>
                  <a:pt x="376" y="161"/>
                </a:lnTo>
                <a:lnTo>
                  <a:pt x="376" y="161"/>
                </a:lnTo>
                <a:lnTo>
                  <a:pt x="375" y="159"/>
                </a:lnTo>
                <a:lnTo>
                  <a:pt x="372" y="161"/>
                </a:lnTo>
                <a:lnTo>
                  <a:pt x="361" y="164"/>
                </a:lnTo>
                <a:lnTo>
                  <a:pt x="361" y="164"/>
                </a:lnTo>
                <a:lnTo>
                  <a:pt x="345" y="170"/>
                </a:lnTo>
                <a:lnTo>
                  <a:pt x="333" y="173"/>
                </a:lnTo>
                <a:lnTo>
                  <a:pt x="321" y="175"/>
                </a:lnTo>
                <a:lnTo>
                  <a:pt x="292" y="168"/>
                </a:lnTo>
                <a:lnTo>
                  <a:pt x="292" y="168"/>
                </a:lnTo>
                <a:lnTo>
                  <a:pt x="292" y="168"/>
                </a:lnTo>
                <a:lnTo>
                  <a:pt x="293" y="167"/>
                </a:lnTo>
                <a:lnTo>
                  <a:pt x="291" y="167"/>
                </a:lnTo>
                <a:lnTo>
                  <a:pt x="283" y="164"/>
                </a:lnTo>
                <a:lnTo>
                  <a:pt x="283" y="164"/>
                </a:lnTo>
                <a:lnTo>
                  <a:pt x="266" y="163"/>
                </a:lnTo>
                <a:lnTo>
                  <a:pt x="256" y="162"/>
                </a:lnTo>
                <a:lnTo>
                  <a:pt x="256" y="162"/>
                </a:lnTo>
                <a:lnTo>
                  <a:pt x="246" y="159"/>
                </a:lnTo>
                <a:lnTo>
                  <a:pt x="232" y="158"/>
                </a:lnTo>
                <a:lnTo>
                  <a:pt x="232" y="158"/>
                </a:lnTo>
                <a:lnTo>
                  <a:pt x="214" y="157"/>
                </a:lnTo>
                <a:lnTo>
                  <a:pt x="205" y="158"/>
                </a:lnTo>
                <a:lnTo>
                  <a:pt x="202" y="146"/>
                </a:lnTo>
                <a:lnTo>
                  <a:pt x="202" y="146"/>
                </a:lnTo>
                <a:lnTo>
                  <a:pt x="203" y="146"/>
                </a:lnTo>
                <a:lnTo>
                  <a:pt x="206" y="147"/>
                </a:lnTo>
                <a:lnTo>
                  <a:pt x="209" y="146"/>
                </a:lnTo>
                <a:lnTo>
                  <a:pt x="212" y="144"/>
                </a:lnTo>
                <a:lnTo>
                  <a:pt x="214" y="140"/>
                </a:lnTo>
                <a:lnTo>
                  <a:pt x="214" y="140"/>
                </a:lnTo>
                <a:lnTo>
                  <a:pt x="215" y="136"/>
                </a:lnTo>
                <a:lnTo>
                  <a:pt x="217" y="130"/>
                </a:lnTo>
                <a:lnTo>
                  <a:pt x="218" y="118"/>
                </a:lnTo>
                <a:lnTo>
                  <a:pt x="217" y="107"/>
                </a:lnTo>
                <a:lnTo>
                  <a:pt x="215" y="99"/>
                </a:lnTo>
                <a:lnTo>
                  <a:pt x="211" y="85"/>
                </a:lnTo>
                <a:lnTo>
                  <a:pt x="211" y="85"/>
                </a:lnTo>
                <a:lnTo>
                  <a:pt x="209" y="79"/>
                </a:lnTo>
                <a:lnTo>
                  <a:pt x="208" y="66"/>
                </a:lnTo>
                <a:lnTo>
                  <a:pt x="203" y="48"/>
                </a:lnTo>
                <a:lnTo>
                  <a:pt x="200" y="38"/>
                </a:lnTo>
                <a:lnTo>
                  <a:pt x="195" y="29"/>
                </a:lnTo>
                <a:lnTo>
                  <a:pt x="195" y="29"/>
                </a:lnTo>
                <a:lnTo>
                  <a:pt x="189" y="22"/>
                </a:lnTo>
                <a:lnTo>
                  <a:pt x="181" y="15"/>
                </a:lnTo>
                <a:lnTo>
                  <a:pt x="174" y="10"/>
                </a:lnTo>
                <a:lnTo>
                  <a:pt x="164" y="5"/>
                </a:lnTo>
                <a:lnTo>
                  <a:pt x="155" y="3"/>
                </a:lnTo>
                <a:lnTo>
                  <a:pt x="143" y="0"/>
                </a:lnTo>
                <a:lnTo>
                  <a:pt x="132" y="0"/>
                </a:lnTo>
                <a:lnTo>
                  <a:pt x="118" y="0"/>
                </a:lnTo>
                <a:lnTo>
                  <a:pt x="118" y="0"/>
                </a:lnTo>
                <a:lnTo>
                  <a:pt x="106" y="3"/>
                </a:lnTo>
                <a:lnTo>
                  <a:pt x="96" y="8"/>
                </a:lnTo>
                <a:lnTo>
                  <a:pt x="87" y="14"/>
                </a:lnTo>
                <a:lnTo>
                  <a:pt x="79" y="20"/>
                </a:lnTo>
                <a:lnTo>
                  <a:pt x="73" y="28"/>
                </a:lnTo>
                <a:lnTo>
                  <a:pt x="70" y="36"/>
                </a:lnTo>
                <a:lnTo>
                  <a:pt x="62" y="49"/>
                </a:lnTo>
                <a:lnTo>
                  <a:pt x="62" y="49"/>
                </a:lnTo>
                <a:lnTo>
                  <a:pt x="61" y="54"/>
                </a:lnTo>
                <a:lnTo>
                  <a:pt x="60" y="60"/>
                </a:lnTo>
                <a:lnTo>
                  <a:pt x="60" y="72"/>
                </a:lnTo>
                <a:lnTo>
                  <a:pt x="61" y="83"/>
                </a:lnTo>
                <a:lnTo>
                  <a:pt x="61" y="83"/>
                </a:lnTo>
                <a:lnTo>
                  <a:pt x="56" y="91"/>
                </a:lnTo>
                <a:lnTo>
                  <a:pt x="54" y="96"/>
                </a:lnTo>
                <a:lnTo>
                  <a:pt x="54" y="99"/>
                </a:lnTo>
                <a:lnTo>
                  <a:pt x="54" y="101"/>
                </a:lnTo>
                <a:lnTo>
                  <a:pt x="54" y="101"/>
                </a:lnTo>
                <a:lnTo>
                  <a:pt x="58" y="102"/>
                </a:lnTo>
                <a:lnTo>
                  <a:pt x="61" y="102"/>
                </a:lnTo>
                <a:lnTo>
                  <a:pt x="65" y="102"/>
                </a:lnTo>
                <a:lnTo>
                  <a:pt x="65" y="102"/>
                </a:lnTo>
                <a:lnTo>
                  <a:pt x="62" y="110"/>
                </a:lnTo>
                <a:lnTo>
                  <a:pt x="61" y="116"/>
                </a:lnTo>
                <a:lnTo>
                  <a:pt x="61" y="125"/>
                </a:lnTo>
                <a:lnTo>
                  <a:pt x="61" y="125"/>
                </a:lnTo>
                <a:lnTo>
                  <a:pt x="62" y="130"/>
                </a:lnTo>
                <a:lnTo>
                  <a:pt x="64" y="135"/>
                </a:lnTo>
                <a:lnTo>
                  <a:pt x="70" y="147"/>
                </a:lnTo>
                <a:lnTo>
                  <a:pt x="77" y="157"/>
                </a:lnTo>
                <a:lnTo>
                  <a:pt x="81" y="159"/>
                </a:lnTo>
                <a:lnTo>
                  <a:pt x="84" y="162"/>
                </a:lnTo>
                <a:lnTo>
                  <a:pt x="84" y="162"/>
                </a:lnTo>
                <a:lnTo>
                  <a:pt x="93" y="163"/>
                </a:lnTo>
                <a:lnTo>
                  <a:pt x="94" y="163"/>
                </a:lnTo>
                <a:lnTo>
                  <a:pt x="98" y="170"/>
                </a:lnTo>
                <a:lnTo>
                  <a:pt x="89" y="174"/>
                </a:lnTo>
                <a:close/>
              </a:path>
            </a:pathLst>
          </a:custGeom>
          <a:solidFill>
            <a:srgbClr val="0070C0">
              <a:alpha val="40000"/>
            </a:srgbClr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623F70F8-D18E-46E9-BDD8-947D01BA0AD1}"/>
              </a:ext>
            </a:extLst>
          </p:cNvPr>
          <p:cNvGrpSpPr/>
          <p:nvPr/>
        </p:nvGrpSpPr>
        <p:grpSpPr>
          <a:xfrm rot="20700000">
            <a:off x="272795" y="5791436"/>
            <a:ext cx="1662090" cy="1662090"/>
            <a:chOff x="4824155" y="1802650"/>
            <a:chExt cx="1662090" cy="1662090"/>
          </a:xfrm>
        </p:grpSpPr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9AA8277E-4002-4F1C-8E2D-0F1D48E50A06}"/>
                </a:ext>
              </a:extLst>
            </p:cNvPr>
            <p:cNvSpPr/>
            <p:nvPr/>
          </p:nvSpPr>
          <p:spPr bwMode="auto">
            <a:xfrm>
              <a:off x="4824155" y="1802650"/>
              <a:ext cx="1662090" cy="1662090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63524405-E4B6-430B-9164-EF1B90BDB0AC}"/>
                </a:ext>
              </a:extLst>
            </p:cNvPr>
            <p:cNvSpPr txBox="1"/>
            <p:nvPr/>
          </p:nvSpPr>
          <p:spPr>
            <a:xfrm>
              <a:off x="5032309" y="2140165"/>
              <a:ext cx="1238402" cy="104041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b="1" dirty="0">
                  <a:solidFill>
                    <a:srgbClr val="FFFFFF"/>
                  </a:solidFill>
                  <a:latin typeface="メイリオ"/>
                  <a:ea typeface="メイリオ"/>
                </a:rPr>
                <a:t>体験練習</a:t>
              </a:r>
              <a:br>
                <a:rPr kumimoji="1" lang="en-US" altLang="ja-JP" b="1" dirty="0">
                  <a:solidFill>
                    <a:srgbClr val="FFFFFF"/>
                  </a:solidFill>
                  <a:latin typeface="メイリオ"/>
                  <a:ea typeface="メイリオ"/>
                </a:rPr>
              </a:b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参加者</a:t>
              </a:r>
              <a:endPara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b="1" dirty="0">
                  <a:solidFill>
                    <a:srgbClr val="FFFFFF"/>
                  </a:solidFill>
                  <a:latin typeface="メイリオ"/>
                  <a:ea typeface="メイリオ"/>
                </a:rPr>
                <a:t>募集中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11D6919C-16BB-4780-8B80-FBD2A00723E4}"/>
              </a:ext>
            </a:extLst>
          </p:cNvPr>
          <p:cNvGrpSpPr/>
          <p:nvPr/>
        </p:nvGrpSpPr>
        <p:grpSpPr>
          <a:xfrm>
            <a:off x="321276" y="1021523"/>
            <a:ext cx="6215448" cy="1153188"/>
            <a:chOff x="321276" y="1103759"/>
            <a:chExt cx="6215448" cy="1153188"/>
          </a:xfrm>
        </p:grpSpPr>
        <p:sp>
          <p:nvSpPr>
            <p:cNvPr id="70" name="テキスト ボックス 69">
              <a:extLst>
                <a:ext uri="{FF2B5EF4-FFF2-40B4-BE49-F238E27FC236}">
                  <a16:creationId xmlns:a16="http://schemas.microsoft.com/office/drawing/2014/main" id="{25F50BCA-8D4F-45C2-AAC9-1041DEC5DD32}"/>
                </a:ext>
              </a:extLst>
            </p:cNvPr>
            <p:cNvSpPr txBox="1"/>
            <p:nvPr/>
          </p:nvSpPr>
          <p:spPr>
            <a:xfrm>
              <a:off x="321276" y="1103759"/>
              <a:ext cx="6215448" cy="115318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ja-JP" altLang="en-US" sz="3200" b="1" dirty="0">
                  <a:ln w="190500">
                    <a:solidFill>
                      <a:schemeClr val="tx1"/>
                    </a:solidFill>
                  </a:ln>
                  <a:solidFill>
                    <a:sysClr val="windowText" lastClr="000000"/>
                  </a:solidFill>
                  <a:latin typeface="+mj-ea"/>
                  <a:ea typeface="+mj-ea"/>
                </a:rPr>
                <a:t>メンバー募集</a:t>
              </a:r>
            </a:p>
          </p:txBody>
        </p:sp>
        <p:sp>
          <p:nvSpPr>
            <p:cNvPr id="71" name="テキスト ボックス 70">
              <a:extLst>
                <a:ext uri="{FF2B5EF4-FFF2-40B4-BE49-F238E27FC236}">
                  <a16:creationId xmlns:a16="http://schemas.microsoft.com/office/drawing/2014/main" id="{4CEE25F9-D64F-40AA-A64B-34411963268D}"/>
                </a:ext>
              </a:extLst>
            </p:cNvPr>
            <p:cNvSpPr txBox="1"/>
            <p:nvPr/>
          </p:nvSpPr>
          <p:spPr>
            <a:xfrm>
              <a:off x="321276" y="1103759"/>
              <a:ext cx="6215448" cy="115318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ja-JP" altLang="en-US" sz="3200" b="1" dirty="0">
                  <a:ln w="762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メンバー募集</a:t>
              </a:r>
            </a:p>
          </p:txBody>
        </p:sp>
        <p:sp>
          <p:nvSpPr>
            <p:cNvPr id="72" name="テキスト ボックス 71">
              <a:extLst>
                <a:ext uri="{FF2B5EF4-FFF2-40B4-BE49-F238E27FC236}">
                  <a16:creationId xmlns:a16="http://schemas.microsoft.com/office/drawing/2014/main" id="{05A81E9E-1CF5-4714-A376-595FD67EA87C}"/>
                </a:ext>
              </a:extLst>
            </p:cNvPr>
            <p:cNvSpPr txBox="1"/>
            <p:nvPr/>
          </p:nvSpPr>
          <p:spPr>
            <a:xfrm>
              <a:off x="321276" y="1103759"/>
              <a:ext cx="6215448" cy="115318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ja-JP" altLang="en-US" sz="3200" b="1" dirty="0">
                  <a:gradFill>
                    <a:gsLst>
                      <a:gs pos="40000">
                        <a:srgbClr val="222268"/>
                      </a:gs>
                      <a:gs pos="50000">
                        <a:srgbClr val="00B0F0"/>
                      </a:gs>
                      <a:gs pos="60000">
                        <a:srgbClr val="222268"/>
                      </a:gs>
                    </a:gsLst>
                    <a:lin ang="5400000" scaled="1"/>
                  </a:gradFill>
                  <a:latin typeface="+mj-ea"/>
                  <a:ea typeface="+mj-ea"/>
                </a:rPr>
                <a:t>メンバー募集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12611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0761F5FA-6291-4FF6-9C22-6245D2E3DE15}"/>
              </a:ext>
            </a:extLst>
          </p:cNvPr>
          <p:cNvSpPr/>
          <p:nvPr/>
        </p:nvSpPr>
        <p:spPr bwMode="auto">
          <a:xfrm>
            <a:off x="143622" y="7853364"/>
            <a:ext cx="6504313" cy="1821978"/>
          </a:xfrm>
          <a:prstGeom prst="roundRect">
            <a:avLst>
              <a:gd name="adj" fmla="val 88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735786D-C3EB-429F-8ED8-EB4AC440FF19}"/>
              </a:ext>
            </a:extLst>
          </p:cNvPr>
          <p:cNvSpPr txBox="1"/>
          <p:nvPr/>
        </p:nvSpPr>
        <p:spPr>
          <a:xfrm>
            <a:off x="1284823" y="345990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solidFill>
                  <a:sysClr val="windowText" lastClr="000000"/>
                </a:solidFill>
                <a:latin typeface="+mj-ea"/>
                <a:ea typeface="+mj-ea"/>
              </a:rPr>
              <a:t>〇〇地区草野球チーム</a:t>
            </a: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EE7C52E2-C670-49CF-8CA1-7DECD353F2E9}"/>
              </a:ext>
            </a:extLst>
          </p:cNvPr>
          <p:cNvSpPr txBox="1"/>
          <p:nvPr/>
        </p:nvSpPr>
        <p:spPr>
          <a:xfrm>
            <a:off x="395889" y="8081621"/>
            <a:ext cx="800219" cy="1478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lnSpc>
                <a:spcPts val="2160"/>
              </a:lnSpc>
              <a:defRPr>
                <a:latin typeface="+mj-ea"/>
                <a:ea typeface="+mj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日　時：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場　所：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対　象：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費　用：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申　込：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0917C740-0696-4781-9671-BF4EBC368BC1}"/>
              </a:ext>
            </a:extLst>
          </p:cNvPr>
          <p:cNvSpPr txBox="1"/>
          <p:nvPr/>
        </p:nvSpPr>
        <p:spPr>
          <a:xfrm>
            <a:off x="1064897" y="8081621"/>
            <a:ext cx="2492990" cy="1478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毎週日曜日 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10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~12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lvl="0" defTabSz="914400" fontAlgn="base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ja-JP" altLang="en-US" sz="1200" dirty="0">
                <a:solidFill>
                  <a:srgbClr val="000000"/>
                </a:solidFill>
                <a:latin typeface="メイリオ"/>
                <a:ea typeface="メイリオ"/>
              </a:rPr>
              <a:t>〇〇〇グラウンド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dirty="0">
                <a:solidFill>
                  <a:srgbClr val="000000"/>
                </a:solidFill>
                <a:latin typeface="メイリオ"/>
                <a:ea typeface="メイリオ"/>
              </a:rPr>
              <a:t>〇〇市在住の方</a:t>
            </a:r>
            <a:endParaRPr kumimoji="1" lang="en-US" altLang="ja-JP" sz="1200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月〇〇〇〇円（入会金無料）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dirty="0">
                <a:solidFill>
                  <a:srgbClr val="000000"/>
                </a:solidFill>
                <a:latin typeface="メイリオ"/>
                <a:ea typeface="メイリオ"/>
              </a:rPr>
              <a:t>練習日に来られるかお電話下さい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10E31356-4E5D-49E9-A242-45AD152237A6}"/>
              </a:ext>
            </a:extLst>
          </p:cNvPr>
          <p:cNvSpPr txBox="1"/>
          <p:nvPr/>
        </p:nvSpPr>
        <p:spPr>
          <a:xfrm>
            <a:off x="3632537" y="8081621"/>
            <a:ext cx="954107" cy="3500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lnSpc>
                <a:spcPts val="2160"/>
              </a:lnSpc>
              <a:defRPr>
                <a:latin typeface="+mj-ea"/>
                <a:ea typeface="+mj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お問合先：</a:t>
            </a: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5F6462DA-D9F0-44F7-8B27-68CBD914B6A5}"/>
              </a:ext>
            </a:extLst>
          </p:cNvPr>
          <p:cNvSpPr txBox="1"/>
          <p:nvPr/>
        </p:nvSpPr>
        <p:spPr>
          <a:xfrm>
            <a:off x="3645059" y="8348134"/>
            <a:ext cx="2833083" cy="11964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担当 田中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TEL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：０００－０００－００００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HP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：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http://wwww.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〇〇〇〇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.ne.jp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MAIL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：</a:t>
            </a:r>
            <a:r>
              <a:rPr kumimoji="1" lang="en-US" altLang="ja-JP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yakyuu_info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@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〇〇〇〇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.ne.jp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46" name="Freeform 6">
            <a:extLst>
              <a:ext uri="{FF2B5EF4-FFF2-40B4-BE49-F238E27FC236}">
                <a16:creationId xmlns:a16="http://schemas.microsoft.com/office/drawing/2014/main" id="{CC2512E3-914F-4D99-A3E2-9CDF50A29E71}"/>
              </a:ext>
            </a:extLst>
          </p:cNvPr>
          <p:cNvSpPr>
            <a:spLocks/>
          </p:cNvSpPr>
          <p:nvPr/>
        </p:nvSpPr>
        <p:spPr bwMode="auto">
          <a:xfrm>
            <a:off x="119256" y="1991128"/>
            <a:ext cx="3486824" cy="2961872"/>
          </a:xfrm>
          <a:custGeom>
            <a:avLst/>
            <a:gdLst>
              <a:gd name="T0" fmla="*/ 545 w 1448"/>
              <a:gd name="T1" fmla="*/ 193 h 1230"/>
              <a:gd name="T2" fmla="*/ 457 w 1448"/>
              <a:gd name="T3" fmla="*/ 217 h 1230"/>
              <a:gd name="T4" fmla="*/ 291 w 1448"/>
              <a:gd name="T5" fmla="*/ 306 h 1230"/>
              <a:gd name="T6" fmla="*/ 152 w 1448"/>
              <a:gd name="T7" fmla="*/ 449 h 1230"/>
              <a:gd name="T8" fmla="*/ 150 w 1448"/>
              <a:gd name="T9" fmla="*/ 525 h 1230"/>
              <a:gd name="T10" fmla="*/ 173 w 1448"/>
              <a:gd name="T11" fmla="*/ 537 h 1230"/>
              <a:gd name="T12" fmla="*/ 204 w 1448"/>
              <a:gd name="T13" fmla="*/ 527 h 1230"/>
              <a:gd name="T14" fmla="*/ 235 w 1448"/>
              <a:gd name="T15" fmla="*/ 474 h 1230"/>
              <a:gd name="T16" fmla="*/ 370 w 1448"/>
              <a:gd name="T17" fmla="*/ 350 h 1230"/>
              <a:gd name="T18" fmla="*/ 434 w 1448"/>
              <a:gd name="T19" fmla="*/ 421 h 1230"/>
              <a:gd name="T20" fmla="*/ 465 w 1448"/>
              <a:gd name="T21" fmla="*/ 598 h 1230"/>
              <a:gd name="T22" fmla="*/ 464 w 1448"/>
              <a:gd name="T23" fmla="*/ 624 h 1230"/>
              <a:gd name="T24" fmla="*/ 455 w 1448"/>
              <a:gd name="T25" fmla="*/ 687 h 1230"/>
              <a:gd name="T26" fmla="*/ 427 w 1448"/>
              <a:gd name="T27" fmla="*/ 746 h 1230"/>
              <a:gd name="T28" fmla="*/ 325 w 1448"/>
              <a:gd name="T29" fmla="*/ 887 h 1230"/>
              <a:gd name="T30" fmla="*/ 131 w 1448"/>
              <a:gd name="T31" fmla="*/ 1025 h 1230"/>
              <a:gd name="T32" fmla="*/ 37 w 1448"/>
              <a:gd name="T33" fmla="*/ 1113 h 1230"/>
              <a:gd name="T34" fmla="*/ 10 w 1448"/>
              <a:gd name="T35" fmla="*/ 1208 h 1230"/>
              <a:gd name="T36" fmla="*/ 103 w 1448"/>
              <a:gd name="T37" fmla="*/ 1226 h 1230"/>
              <a:gd name="T38" fmla="*/ 110 w 1448"/>
              <a:gd name="T39" fmla="*/ 1159 h 1230"/>
              <a:gd name="T40" fmla="*/ 143 w 1448"/>
              <a:gd name="T41" fmla="*/ 1124 h 1230"/>
              <a:gd name="T42" fmla="*/ 376 w 1448"/>
              <a:gd name="T43" fmla="*/ 979 h 1230"/>
              <a:gd name="T44" fmla="*/ 427 w 1448"/>
              <a:gd name="T45" fmla="*/ 957 h 1230"/>
              <a:gd name="T46" fmla="*/ 555 w 1448"/>
              <a:gd name="T47" fmla="*/ 862 h 1230"/>
              <a:gd name="T48" fmla="*/ 757 w 1448"/>
              <a:gd name="T49" fmla="*/ 837 h 1230"/>
              <a:gd name="T50" fmla="*/ 1047 w 1448"/>
              <a:gd name="T51" fmla="*/ 849 h 1230"/>
              <a:gd name="T52" fmla="*/ 1074 w 1448"/>
              <a:gd name="T53" fmla="*/ 911 h 1230"/>
              <a:gd name="T54" fmla="*/ 1222 w 1448"/>
              <a:gd name="T55" fmla="*/ 1117 h 1230"/>
              <a:gd name="T56" fmla="*/ 1270 w 1448"/>
              <a:gd name="T57" fmla="*/ 1174 h 1230"/>
              <a:gd name="T58" fmla="*/ 1328 w 1448"/>
              <a:gd name="T59" fmla="*/ 1156 h 1230"/>
              <a:gd name="T60" fmla="*/ 1380 w 1448"/>
              <a:gd name="T61" fmla="*/ 1128 h 1230"/>
              <a:gd name="T62" fmla="*/ 1430 w 1448"/>
              <a:gd name="T63" fmla="*/ 1091 h 1230"/>
              <a:gd name="T64" fmla="*/ 1448 w 1448"/>
              <a:gd name="T65" fmla="*/ 1066 h 1230"/>
              <a:gd name="T66" fmla="*/ 1399 w 1448"/>
              <a:gd name="T67" fmla="*/ 1045 h 1230"/>
              <a:gd name="T68" fmla="*/ 1227 w 1448"/>
              <a:gd name="T69" fmla="*/ 934 h 1230"/>
              <a:gd name="T70" fmla="*/ 1100 w 1448"/>
              <a:gd name="T71" fmla="*/ 751 h 1230"/>
              <a:gd name="T72" fmla="*/ 921 w 1448"/>
              <a:gd name="T73" fmla="*/ 664 h 1230"/>
              <a:gd name="T74" fmla="*/ 797 w 1448"/>
              <a:gd name="T75" fmla="*/ 622 h 1230"/>
              <a:gd name="T76" fmla="*/ 764 w 1448"/>
              <a:gd name="T77" fmla="*/ 586 h 1230"/>
              <a:gd name="T78" fmla="*/ 754 w 1448"/>
              <a:gd name="T79" fmla="*/ 387 h 1230"/>
              <a:gd name="T80" fmla="*/ 855 w 1448"/>
              <a:gd name="T81" fmla="*/ 319 h 1230"/>
              <a:gd name="T82" fmla="*/ 969 w 1448"/>
              <a:gd name="T83" fmla="*/ 217 h 1230"/>
              <a:gd name="T84" fmla="*/ 1133 w 1448"/>
              <a:gd name="T85" fmla="*/ 206 h 1230"/>
              <a:gd name="T86" fmla="*/ 1135 w 1448"/>
              <a:gd name="T87" fmla="*/ 240 h 1230"/>
              <a:gd name="T88" fmla="*/ 1091 w 1448"/>
              <a:gd name="T89" fmla="*/ 309 h 1230"/>
              <a:gd name="T90" fmla="*/ 1091 w 1448"/>
              <a:gd name="T91" fmla="*/ 393 h 1230"/>
              <a:gd name="T92" fmla="*/ 1178 w 1448"/>
              <a:gd name="T93" fmla="*/ 396 h 1230"/>
              <a:gd name="T94" fmla="*/ 1256 w 1448"/>
              <a:gd name="T95" fmla="*/ 326 h 1230"/>
              <a:gd name="T96" fmla="*/ 1256 w 1448"/>
              <a:gd name="T97" fmla="*/ 247 h 1230"/>
              <a:gd name="T98" fmla="*/ 1240 w 1448"/>
              <a:gd name="T99" fmla="*/ 193 h 1230"/>
              <a:gd name="T100" fmla="*/ 1197 w 1448"/>
              <a:gd name="T101" fmla="*/ 178 h 1230"/>
              <a:gd name="T102" fmla="*/ 1012 w 1448"/>
              <a:gd name="T103" fmla="*/ 143 h 1230"/>
              <a:gd name="T104" fmla="*/ 844 w 1448"/>
              <a:gd name="T105" fmla="*/ 172 h 1230"/>
              <a:gd name="T106" fmla="*/ 705 w 1448"/>
              <a:gd name="T107" fmla="*/ 227 h 1230"/>
              <a:gd name="T108" fmla="*/ 716 w 1448"/>
              <a:gd name="T109" fmla="*/ 187 h 1230"/>
              <a:gd name="T110" fmla="*/ 715 w 1448"/>
              <a:gd name="T111" fmla="*/ 152 h 1230"/>
              <a:gd name="T112" fmla="*/ 726 w 1448"/>
              <a:gd name="T113" fmla="*/ 106 h 1230"/>
              <a:gd name="T114" fmla="*/ 750 w 1448"/>
              <a:gd name="T115" fmla="*/ 55 h 1230"/>
              <a:gd name="T116" fmla="*/ 659 w 1448"/>
              <a:gd name="T117" fmla="*/ 2 h 1230"/>
              <a:gd name="T118" fmla="*/ 581 w 1448"/>
              <a:gd name="T119" fmla="*/ 12 h 1230"/>
              <a:gd name="T120" fmla="*/ 557 w 1448"/>
              <a:gd name="T121" fmla="*/ 18 h 1230"/>
              <a:gd name="T122" fmla="*/ 512 w 1448"/>
              <a:gd name="T123" fmla="*/ 109 h 1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48" h="1230">
                <a:moveTo>
                  <a:pt x="528" y="149"/>
                </a:moveTo>
                <a:lnTo>
                  <a:pt x="528" y="149"/>
                </a:lnTo>
                <a:lnTo>
                  <a:pt x="526" y="155"/>
                </a:lnTo>
                <a:lnTo>
                  <a:pt x="526" y="161"/>
                </a:lnTo>
                <a:lnTo>
                  <a:pt x="528" y="168"/>
                </a:lnTo>
                <a:lnTo>
                  <a:pt x="528" y="168"/>
                </a:lnTo>
                <a:lnTo>
                  <a:pt x="530" y="174"/>
                </a:lnTo>
                <a:lnTo>
                  <a:pt x="534" y="179"/>
                </a:lnTo>
                <a:lnTo>
                  <a:pt x="537" y="185"/>
                </a:lnTo>
                <a:lnTo>
                  <a:pt x="543" y="185"/>
                </a:lnTo>
                <a:lnTo>
                  <a:pt x="545" y="193"/>
                </a:lnTo>
                <a:lnTo>
                  <a:pt x="537" y="205"/>
                </a:lnTo>
                <a:lnTo>
                  <a:pt x="537" y="205"/>
                </a:lnTo>
                <a:lnTo>
                  <a:pt x="531" y="205"/>
                </a:lnTo>
                <a:lnTo>
                  <a:pt x="517" y="205"/>
                </a:lnTo>
                <a:lnTo>
                  <a:pt x="517" y="205"/>
                </a:lnTo>
                <a:lnTo>
                  <a:pt x="505" y="206"/>
                </a:lnTo>
                <a:lnTo>
                  <a:pt x="488" y="210"/>
                </a:lnTo>
                <a:lnTo>
                  <a:pt x="474" y="212"/>
                </a:lnTo>
                <a:lnTo>
                  <a:pt x="465" y="216"/>
                </a:lnTo>
                <a:lnTo>
                  <a:pt x="465" y="216"/>
                </a:lnTo>
                <a:lnTo>
                  <a:pt x="457" y="217"/>
                </a:lnTo>
                <a:lnTo>
                  <a:pt x="445" y="218"/>
                </a:lnTo>
                <a:lnTo>
                  <a:pt x="428" y="218"/>
                </a:lnTo>
                <a:lnTo>
                  <a:pt x="428" y="218"/>
                </a:lnTo>
                <a:lnTo>
                  <a:pt x="383" y="240"/>
                </a:lnTo>
                <a:lnTo>
                  <a:pt x="383" y="240"/>
                </a:lnTo>
                <a:lnTo>
                  <a:pt x="366" y="249"/>
                </a:lnTo>
                <a:lnTo>
                  <a:pt x="354" y="257"/>
                </a:lnTo>
                <a:lnTo>
                  <a:pt x="354" y="257"/>
                </a:lnTo>
                <a:lnTo>
                  <a:pt x="344" y="264"/>
                </a:lnTo>
                <a:lnTo>
                  <a:pt x="321" y="282"/>
                </a:lnTo>
                <a:lnTo>
                  <a:pt x="291" y="306"/>
                </a:lnTo>
                <a:lnTo>
                  <a:pt x="276" y="319"/>
                </a:lnTo>
                <a:lnTo>
                  <a:pt x="261" y="333"/>
                </a:lnTo>
                <a:lnTo>
                  <a:pt x="261" y="333"/>
                </a:lnTo>
                <a:lnTo>
                  <a:pt x="238" y="360"/>
                </a:lnTo>
                <a:lnTo>
                  <a:pt x="221" y="382"/>
                </a:lnTo>
                <a:lnTo>
                  <a:pt x="210" y="396"/>
                </a:lnTo>
                <a:lnTo>
                  <a:pt x="205" y="402"/>
                </a:lnTo>
                <a:lnTo>
                  <a:pt x="205" y="402"/>
                </a:lnTo>
                <a:lnTo>
                  <a:pt x="196" y="408"/>
                </a:lnTo>
                <a:lnTo>
                  <a:pt x="178" y="424"/>
                </a:lnTo>
                <a:lnTo>
                  <a:pt x="152" y="449"/>
                </a:lnTo>
                <a:lnTo>
                  <a:pt x="152" y="449"/>
                </a:lnTo>
                <a:lnTo>
                  <a:pt x="147" y="455"/>
                </a:lnTo>
                <a:lnTo>
                  <a:pt x="140" y="469"/>
                </a:lnTo>
                <a:lnTo>
                  <a:pt x="132" y="483"/>
                </a:lnTo>
                <a:lnTo>
                  <a:pt x="131" y="489"/>
                </a:lnTo>
                <a:lnTo>
                  <a:pt x="130" y="493"/>
                </a:lnTo>
                <a:lnTo>
                  <a:pt x="130" y="493"/>
                </a:lnTo>
                <a:lnTo>
                  <a:pt x="132" y="499"/>
                </a:lnTo>
                <a:lnTo>
                  <a:pt x="135" y="502"/>
                </a:lnTo>
                <a:lnTo>
                  <a:pt x="138" y="506"/>
                </a:lnTo>
                <a:lnTo>
                  <a:pt x="150" y="525"/>
                </a:lnTo>
                <a:lnTo>
                  <a:pt x="150" y="525"/>
                </a:lnTo>
                <a:lnTo>
                  <a:pt x="153" y="532"/>
                </a:lnTo>
                <a:lnTo>
                  <a:pt x="155" y="537"/>
                </a:lnTo>
                <a:lnTo>
                  <a:pt x="158" y="538"/>
                </a:lnTo>
                <a:lnTo>
                  <a:pt x="158" y="538"/>
                </a:lnTo>
                <a:lnTo>
                  <a:pt x="160" y="538"/>
                </a:lnTo>
                <a:lnTo>
                  <a:pt x="161" y="537"/>
                </a:lnTo>
                <a:lnTo>
                  <a:pt x="161" y="536"/>
                </a:lnTo>
                <a:lnTo>
                  <a:pt x="161" y="536"/>
                </a:lnTo>
                <a:lnTo>
                  <a:pt x="173" y="537"/>
                </a:lnTo>
                <a:lnTo>
                  <a:pt x="173" y="537"/>
                </a:lnTo>
                <a:lnTo>
                  <a:pt x="180" y="537"/>
                </a:lnTo>
                <a:lnTo>
                  <a:pt x="180" y="537"/>
                </a:lnTo>
                <a:lnTo>
                  <a:pt x="184" y="538"/>
                </a:lnTo>
                <a:lnTo>
                  <a:pt x="189" y="539"/>
                </a:lnTo>
                <a:lnTo>
                  <a:pt x="189" y="539"/>
                </a:lnTo>
                <a:lnTo>
                  <a:pt x="191" y="539"/>
                </a:lnTo>
                <a:lnTo>
                  <a:pt x="192" y="537"/>
                </a:lnTo>
                <a:lnTo>
                  <a:pt x="192" y="535"/>
                </a:lnTo>
                <a:lnTo>
                  <a:pt x="192" y="535"/>
                </a:lnTo>
                <a:lnTo>
                  <a:pt x="196" y="533"/>
                </a:lnTo>
                <a:lnTo>
                  <a:pt x="204" y="527"/>
                </a:lnTo>
                <a:lnTo>
                  <a:pt x="204" y="527"/>
                </a:lnTo>
                <a:lnTo>
                  <a:pt x="211" y="519"/>
                </a:lnTo>
                <a:lnTo>
                  <a:pt x="212" y="517"/>
                </a:lnTo>
                <a:lnTo>
                  <a:pt x="212" y="517"/>
                </a:lnTo>
                <a:lnTo>
                  <a:pt x="218" y="514"/>
                </a:lnTo>
                <a:lnTo>
                  <a:pt x="227" y="510"/>
                </a:lnTo>
                <a:lnTo>
                  <a:pt x="227" y="510"/>
                </a:lnTo>
                <a:lnTo>
                  <a:pt x="229" y="507"/>
                </a:lnTo>
                <a:lnTo>
                  <a:pt x="230" y="502"/>
                </a:lnTo>
                <a:lnTo>
                  <a:pt x="233" y="488"/>
                </a:lnTo>
                <a:lnTo>
                  <a:pt x="235" y="474"/>
                </a:lnTo>
                <a:lnTo>
                  <a:pt x="236" y="465"/>
                </a:lnTo>
                <a:lnTo>
                  <a:pt x="236" y="465"/>
                </a:lnTo>
                <a:lnTo>
                  <a:pt x="233" y="433"/>
                </a:lnTo>
                <a:lnTo>
                  <a:pt x="239" y="425"/>
                </a:lnTo>
                <a:lnTo>
                  <a:pt x="239" y="425"/>
                </a:lnTo>
                <a:lnTo>
                  <a:pt x="331" y="372"/>
                </a:lnTo>
                <a:lnTo>
                  <a:pt x="331" y="372"/>
                </a:lnTo>
                <a:lnTo>
                  <a:pt x="356" y="356"/>
                </a:lnTo>
                <a:lnTo>
                  <a:pt x="369" y="347"/>
                </a:lnTo>
                <a:lnTo>
                  <a:pt x="369" y="347"/>
                </a:lnTo>
                <a:lnTo>
                  <a:pt x="370" y="350"/>
                </a:lnTo>
                <a:lnTo>
                  <a:pt x="372" y="351"/>
                </a:lnTo>
                <a:lnTo>
                  <a:pt x="374" y="351"/>
                </a:lnTo>
                <a:lnTo>
                  <a:pt x="374" y="351"/>
                </a:lnTo>
                <a:lnTo>
                  <a:pt x="388" y="351"/>
                </a:lnTo>
                <a:lnTo>
                  <a:pt x="400" y="350"/>
                </a:lnTo>
                <a:lnTo>
                  <a:pt x="400" y="350"/>
                </a:lnTo>
                <a:lnTo>
                  <a:pt x="419" y="360"/>
                </a:lnTo>
                <a:lnTo>
                  <a:pt x="419" y="360"/>
                </a:lnTo>
                <a:lnTo>
                  <a:pt x="433" y="411"/>
                </a:lnTo>
                <a:lnTo>
                  <a:pt x="433" y="411"/>
                </a:lnTo>
                <a:lnTo>
                  <a:pt x="434" y="421"/>
                </a:lnTo>
                <a:lnTo>
                  <a:pt x="436" y="437"/>
                </a:lnTo>
                <a:lnTo>
                  <a:pt x="434" y="462"/>
                </a:lnTo>
                <a:lnTo>
                  <a:pt x="434" y="462"/>
                </a:lnTo>
                <a:lnTo>
                  <a:pt x="436" y="481"/>
                </a:lnTo>
                <a:lnTo>
                  <a:pt x="439" y="514"/>
                </a:lnTo>
                <a:lnTo>
                  <a:pt x="444" y="564"/>
                </a:lnTo>
                <a:lnTo>
                  <a:pt x="444" y="564"/>
                </a:lnTo>
                <a:lnTo>
                  <a:pt x="444" y="567"/>
                </a:lnTo>
                <a:lnTo>
                  <a:pt x="446" y="572"/>
                </a:lnTo>
                <a:lnTo>
                  <a:pt x="454" y="582"/>
                </a:lnTo>
                <a:lnTo>
                  <a:pt x="465" y="598"/>
                </a:lnTo>
                <a:lnTo>
                  <a:pt x="465" y="598"/>
                </a:lnTo>
                <a:lnTo>
                  <a:pt x="482" y="610"/>
                </a:lnTo>
                <a:lnTo>
                  <a:pt x="482" y="610"/>
                </a:lnTo>
                <a:lnTo>
                  <a:pt x="482" y="615"/>
                </a:lnTo>
                <a:lnTo>
                  <a:pt x="482" y="618"/>
                </a:lnTo>
                <a:lnTo>
                  <a:pt x="481" y="621"/>
                </a:lnTo>
                <a:lnTo>
                  <a:pt x="481" y="621"/>
                </a:lnTo>
                <a:lnTo>
                  <a:pt x="477" y="619"/>
                </a:lnTo>
                <a:lnTo>
                  <a:pt x="473" y="621"/>
                </a:lnTo>
                <a:lnTo>
                  <a:pt x="467" y="622"/>
                </a:lnTo>
                <a:lnTo>
                  <a:pt x="464" y="624"/>
                </a:lnTo>
                <a:lnTo>
                  <a:pt x="463" y="627"/>
                </a:lnTo>
                <a:lnTo>
                  <a:pt x="463" y="627"/>
                </a:lnTo>
                <a:lnTo>
                  <a:pt x="461" y="635"/>
                </a:lnTo>
                <a:lnTo>
                  <a:pt x="460" y="647"/>
                </a:lnTo>
                <a:lnTo>
                  <a:pt x="456" y="662"/>
                </a:lnTo>
                <a:lnTo>
                  <a:pt x="456" y="662"/>
                </a:lnTo>
                <a:lnTo>
                  <a:pt x="456" y="667"/>
                </a:lnTo>
                <a:lnTo>
                  <a:pt x="456" y="675"/>
                </a:lnTo>
                <a:lnTo>
                  <a:pt x="456" y="675"/>
                </a:lnTo>
                <a:lnTo>
                  <a:pt x="457" y="681"/>
                </a:lnTo>
                <a:lnTo>
                  <a:pt x="455" y="687"/>
                </a:lnTo>
                <a:lnTo>
                  <a:pt x="451" y="701"/>
                </a:lnTo>
                <a:lnTo>
                  <a:pt x="451" y="701"/>
                </a:lnTo>
                <a:lnTo>
                  <a:pt x="448" y="712"/>
                </a:lnTo>
                <a:lnTo>
                  <a:pt x="448" y="712"/>
                </a:lnTo>
                <a:lnTo>
                  <a:pt x="446" y="720"/>
                </a:lnTo>
                <a:lnTo>
                  <a:pt x="445" y="723"/>
                </a:lnTo>
                <a:lnTo>
                  <a:pt x="442" y="728"/>
                </a:lnTo>
                <a:lnTo>
                  <a:pt x="442" y="728"/>
                </a:lnTo>
                <a:lnTo>
                  <a:pt x="432" y="739"/>
                </a:lnTo>
                <a:lnTo>
                  <a:pt x="427" y="746"/>
                </a:lnTo>
                <a:lnTo>
                  <a:pt x="427" y="746"/>
                </a:lnTo>
                <a:lnTo>
                  <a:pt x="419" y="761"/>
                </a:lnTo>
                <a:lnTo>
                  <a:pt x="412" y="772"/>
                </a:lnTo>
                <a:lnTo>
                  <a:pt x="405" y="783"/>
                </a:lnTo>
                <a:lnTo>
                  <a:pt x="405" y="783"/>
                </a:lnTo>
                <a:lnTo>
                  <a:pt x="394" y="797"/>
                </a:lnTo>
                <a:lnTo>
                  <a:pt x="381" y="820"/>
                </a:lnTo>
                <a:lnTo>
                  <a:pt x="364" y="850"/>
                </a:lnTo>
                <a:lnTo>
                  <a:pt x="364" y="850"/>
                </a:lnTo>
                <a:lnTo>
                  <a:pt x="357" y="857"/>
                </a:lnTo>
                <a:lnTo>
                  <a:pt x="345" y="869"/>
                </a:lnTo>
                <a:lnTo>
                  <a:pt x="325" y="887"/>
                </a:lnTo>
                <a:lnTo>
                  <a:pt x="325" y="887"/>
                </a:lnTo>
                <a:lnTo>
                  <a:pt x="298" y="896"/>
                </a:lnTo>
                <a:lnTo>
                  <a:pt x="279" y="905"/>
                </a:lnTo>
                <a:lnTo>
                  <a:pt x="264" y="912"/>
                </a:lnTo>
                <a:lnTo>
                  <a:pt x="264" y="912"/>
                </a:lnTo>
                <a:lnTo>
                  <a:pt x="243" y="925"/>
                </a:lnTo>
                <a:lnTo>
                  <a:pt x="216" y="945"/>
                </a:lnTo>
                <a:lnTo>
                  <a:pt x="189" y="965"/>
                </a:lnTo>
                <a:lnTo>
                  <a:pt x="173" y="980"/>
                </a:lnTo>
                <a:lnTo>
                  <a:pt x="173" y="980"/>
                </a:lnTo>
                <a:lnTo>
                  <a:pt x="131" y="1025"/>
                </a:lnTo>
                <a:lnTo>
                  <a:pt x="104" y="1056"/>
                </a:lnTo>
                <a:lnTo>
                  <a:pt x="82" y="1078"/>
                </a:lnTo>
                <a:lnTo>
                  <a:pt x="82" y="1078"/>
                </a:lnTo>
                <a:lnTo>
                  <a:pt x="58" y="1100"/>
                </a:lnTo>
                <a:lnTo>
                  <a:pt x="51" y="1107"/>
                </a:lnTo>
                <a:lnTo>
                  <a:pt x="48" y="1110"/>
                </a:lnTo>
                <a:lnTo>
                  <a:pt x="48" y="1110"/>
                </a:lnTo>
                <a:lnTo>
                  <a:pt x="48" y="1109"/>
                </a:lnTo>
                <a:lnTo>
                  <a:pt x="45" y="1109"/>
                </a:lnTo>
                <a:lnTo>
                  <a:pt x="42" y="1110"/>
                </a:lnTo>
                <a:lnTo>
                  <a:pt x="37" y="1113"/>
                </a:lnTo>
                <a:lnTo>
                  <a:pt x="37" y="1113"/>
                </a:lnTo>
                <a:lnTo>
                  <a:pt x="16" y="1129"/>
                </a:lnTo>
                <a:lnTo>
                  <a:pt x="6" y="1138"/>
                </a:lnTo>
                <a:lnTo>
                  <a:pt x="2" y="1142"/>
                </a:lnTo>
                <a:lnTo>
                  <a:pt x="0" y="1146"/>
                </a:lnTo>
                <a:lnTo>
                  <a:pt x="0" y="1146"/>
                </a:lnTo>
                <a:lnTo>
                  <a:pt x="0" y="1150"/>
                </a:lnTo>
                <a:lnTo>
                  <a:pt x="0" y="1159"/>
                </a:lnTo>
                <a:lnTo>
                  <a:pt x="2" y="1179"/>
                </a:lnTo>
                <a:lnTo>
                  <a:pt x="7" y="1199"/>
                </a:lnTo>
                <a:lnTo>
                  <a:pt x="10" y="1208"/>
                </a:lnTo>
                <a:lnTo>
                  <a:pt x="12" y="1214"/>
                </a:lnTo>
                <a:lnTo>
                  <a:pt x="12" y="1214"/>
                </a:lnTo>
                <a:lnTo>
                  <a:pt x="18" y="1220"/>
                </a:lnTo>
                <a:lnTo>
                  <a:pt x="24" y="1223"/>
                </a:lnTo>
                <a:lnTo>
                  <a:pt x="33" y="1227"/>
                </a:lnTo>
                <a:lnTo>
                  <a:pt x="47" y="1228"/>
                </a:lnTo>
                <a:lnTo>
                  <a:pt x="47" y="1228"/>
                </a:lnTo>
                <a:lnTo>
                  <a:pt x="66" y="1230"/>
                </a:lnTo>
                <a:lnTo>
                  <a:pt x="86" y="1229"/>
                </a:lnTo>
                <a:lnTo>
                  <a:pt x="95" y="1228"/>
                </a:lnTo>
                <a:lnTo>
                  <a:pt x="103" y="1226"/>
                </a:lnTo>
                <a:lnTo>
                  <a:pt x="109" y="1222"/>
                </a:lnTo>
                <a:lnTo>
                  <a:pt x="110" y="1220"/>
                </a:lnTo>
                <a:lnTo>
                  <a:pt x="111" y="1217"/>
                </a:lnTo>
                <a:lnTo>
                  <a:pt x="111" y="1217"/>
                </a:lnTo>
                <a:lnTo>
                  <a:pt x="112" y="1210"/>
                </a:lnTo>
                <a:lnTo>
                  <a:pt x="112" y="1203"/>
                </a:lnTo>
                <a:lnTo>
                  <a:pt x="111" y="1187"/>
                </a:lnTo>
                <a:lnTo>
                  <a:pt x="107" y="1165"/>
                </a:lnTo>
                <a:lnTo>
                  <a:pt x="107" y="1165"/>
                </a:lnTo>
                <a:lnTo>
                  <a:pt x="107" y="1162"/>
                </a:lnTo>
                <a:lnTo>
                  <a:pt x="110" y="1159"/>
                </a:lnTo>
                <a:lnTo>
                  <a:pt x="113" y="1155"/>
                </a:lnTo>
                <a:lnTo>
                  <a:pt x="118" y="1153"/>
                </a:lnTo>
                <a:lnTo>
                  <a:pt x="118" y="1153"/>
                </a:lnTo>
                <a:lnTo>
                  <a:pt x="127" y="1147"/>
                </a:lnTo>
                <a:lnTo>
                  <a:pt x="129" y="1144"/>
                </a:lnTo>
                <a:lnTo>
                  <a:pt x="130" y="1142"/>
                </a:lnTo>
                <a:lnTo>
                  <a:pt x="130" y="1142"/>
                </a:lnTo>
                <a:lnTo>
                  <a:pt x="131" y="1138"/>
                </a:lnTo>
                <a:lnTo>
                  <a:pt x="131" y="1136"/>
                </a:lnTo>
                <a:lnTo>
                  <a:pt x="131" y="1136"/>
                </a:lnTo>
                <a:lnTo>
                  <a:pt x="143" y="1124"/>
                </a:lnTo>
                <a:lnTo>
                  <a:pt x="159" y="1110"/>
                </a:lnTo>
                <a:lnTo>
                  <a:pt x="180" y="1091"/>
                </a:lnTo>
                <a:lnTo>
                  <a:pt x="180" y="1091"/>
                </a:lnTo>
                <a:lnTo>
                  <a:pt x="196" y="1079"/>
                </a:lnTo>
                <a:lnTo>
                  <a:pt x="215" y="1066"/>
                </a:lnTo>
                <a:lnTo>
                  <a:pt x="236" y="1054"/>
                </a:lnTo>
                <a:lnTo>
                  <a:pt x="259" y="1041"/>
                </a:lnTo>
                <a:lnTo>
                  <a:pt x="338" y="999"/>
                </a:lnTo>
                <a:lnTo>
                  <a:pt x="338" y="999"/>
                </a:lnTo>
                <a:lnTo>
                  <a:pt x="360" y="987"/>
                </a:lnTo>
                <a:lnTo>
                  <a:pt x="376" y="979"/>
                </a:lnTo>
                <a:lnTo>
                  <a:pt x="388" y="974"/>
                </a:lnTo>
                <a:lnTo>
                  <a:pt x="388" y="974"/>
                </a:lnTo>
                <a:lnTo>
                  <a:pt x="396" y="975"/>
                </a:lnTo>
                <a:lnTo>
                  <a:pt x="403" y="975"/>
                </a:lnTo>
                <a:lnTo>
                  <a:pt x="411" y="974"/>
                </a:lnTo>
                <a:lnTo>
                  <a:pt x="411" y="974"/>
                </a:lnTo>
                <a:lnTo>
                  <a:pt x="415" y="971"/>
                </a:lnTo>
                <a:lnTo>
                  <a:pt x="419" y="967"/>
                </a:lnTo>
                <a:lnTo>
                  <a:pt x="423" y="959"/>
                </a:lnTo>
                <a:lnTo>
                  <a:pt x="423" y="959"/>
                </a:lnTo>
                <a:lnTo>
                  <a:pt x="427" y="957"/>
                </a:lnTo>
                <a:lnTo>
                  <a:pt x="434" y="952"/>
                </a:lnTo>
                <a:lnTo>
                  <a:pt x="443" y="948"/>
                </a:lnTo>
                <a:lnTo>
                  <a:pt x="448" y="944"/>
                </a:lnTo>
                <a:lnTo>
                  <a:pt x="451" y="939"/>
                </a:lnTo>
                <a:lnTo>
                  <a:pt x="451" y="939"/>
                </a:lnTo>
                <a:lnTo>
                  <a:pt x="457" y="933"/>
                </a:lnTo>
                <a:lnTo>
                  <a:pt x="465" y="926"/>
                </a:lnTo>
                <a:lnTo>
                  <a:pt x="491" y="907"/>
                </a:lnTo>
                <a:lnTo>
                  <a:pt x="543" y="869"/>
                </a:lnTo>
                <a:lnTo>
                  <a:pt x="543" y="869"/>
                </a:lnTo>
                <a:lnTo>
                  <a:pt x="555" y="862"/>
                </a:lnTo>
                <a:lnTo>
                  <a:pt x="571" y="852"/>
                </a:lnTo>
                <a:lnTo>
                  <a:pt x="587" y="844"/>
                </a:lnTo>
                <a:lnTo>
                  <a:pt x="604" y="835"/>
                </a:lnTo>
                <a:lnTo>
                  <a:pt x="621" y="828"/>
                </a:lnTo>
                <a:lnTo>
                  <a:pt x="636" y="823"/>
                </a:lnTo>
                <a:lnTo>
                  <a:pt x="649" y="820"/>
                </a:lnTo>
                <a:lnTo>
                  <a:pt x="659" y="819"/>
                </a:lnTo>
                <a:lnTo>
                  <a:pt x="659" y="819"/>
                </a:lnTo>
                <a:lnTo>
                  <a:pt x="683" y="823"/>
                </a:lnTo>
                <a:lnTo>
                  <a:pt x="720" y="829"/>
                </a:lnTo>
                <a:lnTo>
                  <a:pt x="757" y="837"/>
                </a:lnTo>
                <a:lnTo>
                  <a:pt x="783" y="841"/>
                </a:lnTo>
                <a:lnTo>
                  <a:pt x="783" y="841"/>
                </a:lnTo>
                <a:lnTo>
                  <a:pt x="809" y="843"/>
                </a:lnTo>
                <a:lnTo>
                  <a:pt x="850" y="845"/>
                </a:lnTo>
                <a:lnTo>
                  <a:pt x="892" y="847"/>
                </a:lnTo>
                <a:lnTo>
                  <a:pt x="924" y="850"/>
                </a:lnTo>
                <a:lnTo>
                  <a:pt x="924" y="850"/>
                </a:lnTo>
                <a:lnTo>
                  <a:pt x="938" y="851"/>
                </a:lnTo>
                <a:lnTo>
                  <a:pt x="957" y="852"/>
                </a:lnTo>
                <a:lnTo>
                  <a:pt x="998" y="851"/>
                </a:lnTo>
                <a:lnTo>
                  <a:pt x="1047" y="849"/>
                </a:lnTo>
                <a:lnTo>
                  <a:pt x="1047" y="849"/>
                </a:lnTo>
                <a:lnTo>
                  <a:pt x="1049" y="854"/>
                </a:lnTo>
                <a:lnTo>
                  <a:pt x="1055" y="868"/>
                </a:lnTo>
                <a:lnTo>
                  <a:pt x="1055" y="868"/>
                </a:lnTo>
                <a:lnTo>
                  <a:pt x="1059" y="876"/>
                </a:lnTo>
                <a:lnTo>
                  <a:pt x="1063" y="882"/>
                </a:lnTo>
                <a:lnTo>
                  <a:pt x="1066" y="887"/>
                </a:lnTo>
                <a:lnTo>
                  <a:pt x="1068" y="891"/>
                </a:lnTo>
                <a:lnTo>
                  <a:pt x="1068" y="891"/>
                </a:lnTo>
                <a:lnTo>
                  <a:pt x="1071" y="903"/>
                </a:lnTo>
                <a:lnTo>
                  <a:pt x="1074" y="911"/>
                </a:lnTo>
                <a:lnTo>
                  <a:pt x="1079" y="920"/>
                </a:lnTo>
                <a:lnTo>
                  <a:pt x="1079" y="920"/>
                </a:lnTo>
                <a:lnTo>
                  <a:pt x="1084" y="926"/>
                </a:lnTo>
                <a:lnTo>
                  <a:pt x="1091" y="934"/>
                </a:lnTo>
                <a:lnTo>
                  <a:pt x="1110" y="952"/>
                </a:lnTo>
                <a:lnTo>
                  <a:pt x="1134" y="976"/>
                </a:lnTo>
                <a:lnTo>
                  <a:pt x="1215" y="1087"/>
                </a:lnTo>
                <a:lnTo>
                  <a:pt x="1225" y="1116"/>
                </a:lnTo>
                <a:lnTo>
                  <a:pt x="1225" y="1116"/>
                </a:lnTo>
                <a:lnTo>
                  <a:pt x="1223" y="1116"/>
                </a:lnTo>
                <a:lnTo>
                  <a:pt x="1222" y="1117"/>
                </a:lnTo>
                <a:lnTo>
                  <a:pt x="1222" y="1118"/>
                </a:lnTo>
                <a:lnTo>
                  <a:pt x="1223" y="1123"/>
                </a:lnTo>
                <a:lnTo>
                  <a:pt x="1223" y="1123"/>
                </a:lnTo>
                <a:lnTo>
                  <a:pt x="1227" y="1131"/>
                </a:lnTo>
                <a:lnTo>
                  <a:pt x="1235" y="1146"/>
                </a:lnTo>
                <a:lnTo>
                  <a:pt x="1241" y="1153"/>
                </a:lnTo>
                <a:lnTo>
                  <a:pt x="1247" y="1159"/>
                </a:lnTo>
                <a:lnTo>
                  <a:pt x="1254" y="1166"/>
                </a:lnTo>
                <a:lnTo>
                  <a:pt x="1262" y="1171"/>
                </a:lnTo>
                <a:lnTo>
                  <a:pt x="1262" y="1171"/>
                </a:lnTo>
                <a:lnTo>
                  <a:pt x="1270" y="1174"/>
                </a:lnTo>
                <a:lnTo>
                  <a:pt x="1278" y="1175"/>
                </a:lnTo>
                <a:lnTo>
                  <a:pt x="1285" y="1175"/>
                </a:lnTo>
                <a:lnTo>
                  <a:pt x="1293" y="1174"/>
                </a:lnTo>
                <a:lnTo>
                  <a:pt x="1306" y="1171"/>
                </a:lnTo>
                <a:lnTo>
                  <a:pt x="1313" y="1168"/>
                </a:lnTo>
                <a:lnTo>
                  <a:pt x="1313" y="1168"/>
                </a:lnTo>
                <a:lnTo>
                  <a:pt x="1316" y="1166"/>
                </a:lnTo>
                <a:lnTo>
                  <a:pt x="1320" y="1165"/>
                </a:lnTo>
                <a:lnTo>
                  <a:pt x="1326" y="1160"/>
                </a:lnTo>
                <a:lnTo>
                  <a:pt x="1326" y="1160"/>
                </a:lnTo>
                <a:lnTo>
                  <a:pt x="1328" y="1156"/>
                </a:lnTo>
                <a:lnTo>
                  <a:pt x="1332" y="1150"/>
                </a:lnTo>
                <a:lnTo>
                  <a:pt x="1334" y="1147"/>
                </a:lnTo>
                <a:lnTo>
                  <a:pt x="1338" y="1143"/>
                </a:lnTo>
                <a:lnTo>
                  <a:pt x="1343" y="1141"/>
                </a:lnTo>
                <a:lnTo>
                  <a:pt x="1349" y="1138"/>
                </a:lnTo>
                <a:lnTo>
                  <a:pt x="1349" y="1138"/>
                </a:lnTo>
                <a:lnTo>
                  <a:pt x="1361" y="1134"/>
                </a:lnTo>
                <a:lnTo>
                  <a:pt x="1368" y="1130"/>
                </a:lnTo>
                <a:lnTo>
                  <a:pt x="1374" y="1129"/>
                </a:lnTo>
                <a:lnTo>
                  <a:pt x="1380" y="1128"/>
                </a:lnTo>
                <a:lnTo>
                  <a:pt x="1380" y="1128"/>
                </a:lnTo>
                <a:lnTo>
                  <a:pt x="1387" y="1128"/>
                </a:lnTo>
                <a:lnTo>
                  <a:pt x="1392" y="1125"/>
                </a:lnTo>
                <a:lnTo>
                  <a:pt x="1401" y="1122"/>
                </a:lnTo>
                <a:lnTo>
                  <a:pt x="1401" y="1122"/>
                </a:lnTo>
                <a:lnTo>
                  <a:pt x="1411" y="1115"/>
                </a:lnTo>
                <a:lnTo>
                  <a:pt x="1419" y="1107"/>
                </a:lnTo>
                <a:lnTo>
                  <a:pt x="1419" y="1107"/>
                </a:lnTo>
                <a:lnTo>
                  <a:pt x="1426" y="1098"/>
                </a:lnTo>
                <a:lnTo>
                  <a:pt x="1430" y="1093"/>
                </a:lnTo>
                <a:lnTo>
                  <a:pt x="1431" y="1091"/>
                </a:lnTo>
                <a:lnTo>
                  <a:pt x="1430" y="1091"/>
                </a:lnTo>
                <a:lnTo>
                  <a:pt x="1430" y="1091"/>
                </a:lnTo>
                <a:lnTo>
                  <a:pt x="1431" y="1087"/>
                </a:lnTo>
                <a:lnTo>
                  <a:pt x="1433" y="1084"/>
                </a:lnTo>
                <a:lnTo>
                  <a:pt x="1437" y="1078"/>
                </a:lnTo>
                <a:lnTo>
                  <a:pt x="1437" y="1078"/>
                </a:lnTo>
                <a:lnTo>
                  <a:pt x="1439" y="1078"/>
                </a:lnTo>
                <a:lnTo>
                  <a:pt x="1442" y="1076"/>
                </a:lnTo>
                <a:lnTo>
                  <a:pt x="1444" y="1074"/>
                </a:lnTo>
                <a:lnTo>
                  <a:pt x="1444" y="1074"/>
                </a:lnTo>
                <a:lnTo>
                  <a:pt x="1447" y="1070"/>
                </a:lnTo>
                <a:lnTo>
                  <a:pt x="1448" y="1066"/>
                </a:lnTo>
                <a:lnTo>
                  <a:pt x="1448" y="1062"/>
                </a:lnTo>
                <a:lnTo>
                  <a:pt x="1447" y="1060"/>
                </a:lnTo>
                <a:lnTo>
                  <a:pt x="1447" y="1060"/>
                </a:lnTo>
                <a:lnTo>
                  <a:pt x="1445" y="1053"/>
                </a:lnTo>
                <a:lnTo>
                  <a:pt x="1444" y="1048"/>
                </a:lnTo>
                <a:lnTo>
                  <a:pt x="1442" y="1047"/>
                </a:lnTo>
                <a:lnTo>
                  <a:pt x="1439" y="1045"/>
                </a:lnTo>
                <a:lnTo>
                  <a:pt x="1439" y="1045"/>
                </a:lnTo>
                <a:lnTo>
                  <a:pt x="1433" y="1044"/>
                </a:lnTo>
                <a:lnTo>
                  <a:pt x="1424" y="1044"/>
                </a:lnTo>
                <a:lnTo>
                  <a:pt x="1399" y="1045"/>
                </a:lnTo>
                <a:lnTo>
                  <a:pt x="1357" y="1049"/>
                </a:lnTo>
                <a:lnTo>
                  <a:pt x="1357" y="1049"/>
                </a:lnTo>
                <a:lnTo>
                  <a:pt x="1318" y="1053"/>
                </a:lnTo>
                <a:lnTo>
                  <a:pt x="1284" y="1056"/>
                </a:lnTo>
                <a:lnTo>
                  <a:pt x="1272" y="1037"/>
                </a:lnTo>
                <a:lnTo>
                  <a:pt x="1272" y="1037"/>
                </a:lnTo>
                <a:lnTo>
                  <a:pt x="1266" y="1028"/>
                </a:lnTo>
                <a:lnTo>
                  <a:pt x="1266" y="1028"/>
                </a:lnTo>
                <a:lnTo>
                  <a:pt x="1258" y="1006"/>
                </a:lnTo>
                <a:lnTo>
                  <a:pt x="1239" y="961"/>
                </a:lnTo>
                <a:lnTo>
                  <a:pt x="1227" y="934"/>
                </a:lnTo>
                <a:lnTo>
                  <a:pt x="1216" y="909"/>
                </a:lnTo>
                <a:lnTo>
                  <a:pt x="1204" y="889"/>
                </a:lnTo>
                <a:lnTo>
                  <a:pt x="1195" y="874"/>
                </a:lnTo>
                <a:lnTo>
                  <a:pt x="1195" y="874"/>
                </a:lnTo>
                <a:lnTo>
                  <a:pt x="1173" y="844"/>
                </a:lnTo>
                <a:lnTo>
                  <a:pt x="1149" y="807"/>
                </a:lnTo>
                <a:lnTo>
                  <a:pt x="1127" y="775"/>
                </a:lnTo>
                <a:lnTo>
                  <a:pt x="1117" y="763"/>
                </a:lnTo>
                <a:lnTo>
                  <a:pt x="1111" y="757"/>
                </a:lnTo>
                <a:lnTo>
                  <a:pt x="1111" y="757"/>
                </a:lnTo>
                <a:lnTo>
                  <a:pt x="1100" y="751"/>
                </a:lnTo>
                <a:lnTo>
                  <a:pt x="1091" y="743"/>
                </a:lnTo>
                <a:lnTo>
                  <a:pt x="1080" y="736"/>
                </a:lnTo>
                <a:lnTo>
                  <a:pt x="1080" y="736"/>
                </a:lnTo>
                <a:lnTo>
                  <a:pt x="1042" y="716"/>
                </a:lnTo>
                <a:lnTo>
                  <a:pt x="1010" y="699"/>
                </a:lnTo>
                <a:lnTo>
                  <a:pt x="993" y="692"/>
                </a:lnTo>
                <a:lnTo>
                  <a:pt x="979" y="686"/>
                </a:lnTo>
                <a:lnTo>
                  <a:pt x="979" y="686"/>
                </a:lnTo>
                <a:lnTo>
                  <a:pt x="955" y="677"/>
                </a:lnTo>
                <a:lnTo>
                  <a:pt x="937" y="668"/>
                </a:lnTo>
                <a:lnTo>
                  <a:pt x="921" y="664"/>
                </a:lnTo>
                <a:lnTo>
                  <a:pt x="914" y="661"/>
                </a:lnTo>
                <a:lnTo>
                  <a:pt x="906" y="661"/>
                </a:lnTo>
                <a:lnTo>
                  <a:pt x="906" y="661"/>
                </a:lnTo>
                <a:lnTo>
                  <a:pt x="896" y="661"/>
                </a:lnTo>
                <a:lnTo>
                  <a:pt x="886" y="659"/>
                </a:lnTo>
                <a:lnTo>
                  <a:pt x="861" y="653"/>
                </a:lnTo>
                <a:lnTo>
                  <a:pt x="837" y="644"/>
                </a:lnTo>
                <a:lnTo>
                  <a:pt x="821" y="638"/>
                </a:lnTo>
                <a:lnTo>
                  <a:pt x="821" y="638"/>
                </a:lnTo>
                <a:lnTo>
                  <a:pt x="810" y="631"/>
                </a:lnTo>
                <a:lnTo>
                  <a:pt x="797" y="622"/>
                </a:lnTo>
                <a:lnTo>
                  <a:pt x="787" y="613"/>
                </a:lnTo>
                <a:lnTo>
                  <a:pt x="779" y="610"/>
                </a:lnTo>
                <a:lnTo>
                  <a:pt x="779" y="610"/>
                </a:lnTo>
                <a:lnTo>
                  <a:pt x="775" y="609"/>
                </a:lnTo>
                <a:lnTo>
                  <a:pt x="771" y="609"/>
                </a:lnTo>
                <a:lnTo>
                  <a:pt x="769" y="609"/>
                </a:lnTo>
                <a:lnTo>
                  <a:pt x="767" y="607"/>
                </a:lnTo>
                <a:lnTo>
                  <a:pt x="767" y="607"/>
                </a:lnTo>
                <a:lnTo>
                  <a:pt x="764" y="597"/>
                </a:lnTo>
                <a:lnTo>
                  <a:pt x="764" y="597"/>
                </a:lnTo>
                <a:lnTo>
                  <a:pt x="764" y="586"/>
                </a:lnTo>
                <a:lnTo>
                  <a:pt x="764" y="586"/>
                </a:lnTo>
                <a:lnTo>
                  <a:pt x="754" y="549"/>
                </a:lnTo>
                <a:lnTo>
                  <a:pt x="748" y="523"/>
                </a:lnTo>
                <a:lnTo>
                  <a:pt x="745" y="507"/>
                </a:lnTo>
                <a:lnTo>
                  <a:pt x="745" y="507"/>
                </a:lnTo>
                <a:lnTo>
                  <a:pt x="742" y="452"/>
                </a:lnTo>
                <a:lnTo>
                  <a:pt x="742" y="452"/>
                </a:lnTo>
                <a:lnTo>
                  <a:pt x="745" y="424"/>
                </a:lnTo>
                <a:lnTo>
                  <a:pt x="748" y="401"/>
                </a:lnTo>
                <a:lnTo>
                  <a:pt x="751" y="393"/>
                </a:lnTo>
                <a:lnTo>
                  <a:pt x="754" y="387"/>
                </a:lnTo>
                <a:lnTo>
                  <a:pt x="754" y="387"/>
                </a:lnTo>
                <a:lnTo>
                  <a:pt x="763" y="375"/>
                </a:lnTo>
                <a:lnTo>
                  <a:pt x="776" y="359"/>
                </a:lnTo>
                <a:lnTo>
                  <a:pt x="784" y="351"/>
                </a:lnTo>
                <a:lnTo>
                  <a:pt x="794" y="343"/>
                </a:lnTo>
                <a:lnTo>
                  <a:pt x="803" y="337"/>
                </a:lnTo>
                <a:lnTo>
                  <a:pt x="813" y="331"/>
                </a:lnTo>
                <a:lnTo>
                  <a:pt x="813" y="331"/>
                </a:lnTo>
                <a:lnTo>
                  <a:pt x="832" y="323"/>
                </a:lnTo>
                <a:lnTo>
                  <a:pt x="845" y="320"/>
                </a:lnTo>
                <a:lnTo>
                  <a:pt x="855" y="319"/>
                </a:lnTo>
                <a:lnTo>
                  <a:pt x="859" y="317"/>
                </a:lnTo>
                <a:lnTo>
                  <a:pt x="859" y="317"/>
                </a:lnTo>
                <a:lnTo>
                  <a:pt x="862" y="315"/>
                </a:lnTo>
                <a:lnTo>
                  <a:pt x="864" y="308"/>
                </a:lnTo>
                <a:lnTo>
                  <a:pt x="868" y="289"/>
                </a:lnTo>
                <a:lnTo>
                  <a:pt x="872" y="261"/>
                </a:lnTo>
                <a:lnTo>
                  <a:pt x="872" y="261"/>
                </a:lnTo>
                <a:lnTo>
                  <a:pt x="918" y="240"/>
                </a:lnTo>
                <a:lnTo>
                  <a:pt x="950" y="224"/>
                </a:lnTo>
                <a:lnTo>
                  <a:pt x="969" y="217"/>
                </a:lnTo>
                <a:lnTo>
                  <a:pt x="969" y="217"/>
                </a:lnTo>
                <a:lnTo>
                  <a:pt x="981" y="214"/>
                </a:lnTo>
                <a:lnTo>
                  <a:pt x="988" y="211"/>
                </a:lnTo>
                <a:lnTo>
                  <a:pt x="988" y="211"/>
                </a:lnTo>
                <a:lnTo>
                  <a:pt x="1001" y="211"/>
                </a:lnTo>
                <a:lnTo>
                  <a:pt x="1032" y="210"/>
                </a:lnTo>
                <a:lnTo>
                  <a:pt x="1032" y="210"/>
                </a:lnTo>
                <a:lnTo>
                  <a:pt x="1059" y="210"/>
                </a:lnTo>
                <a:lnTo>
                  <a:pt x="1090" y="208"/>
                </a:lnTo>
                <a:lnTo>
                  <a:pt x="1116" y="206"/>
                </a:lnTo>
                <a:lnTo>
                  <a:pt x="1133" y="206"/>
                </a:lnTo>
                <a:lnTo>
                  <a:pt x="1133" y="206"/>
                </a:lnTo>
                <a:lnTo>
                  <a:pt x="1157" y="210"/>
                </a:lnTo>
                <a:lnTo>
                  <a:pt x="1161" y="215"/>
                </a:lnTo>
                <a:lnTo>
                  <a:pt x="1161" y="215"/>
                </a:lnTo>
                <a:lnTo>
                  <a:pt x="1161" y="215"/>
                </a:lnTo>
                <a:lnTo>
                  <a:pt x="1163" y="216"/>
                </a:lnTo>
                <a:lnTo>
                  <a:pt x="1161" y="217"/>
                </a:lnTo>
                <a:lnTo>
                  <a:pt x="1158" y="221"/>
                </a:lnTo>
                <a:lnTo>
                  <a:pt x="1158" y="221"/>
                </a:lnTo>
                <a:lnTo>
                  <a:pt x="1146" y="229"/>
                </a:lnTo>
                <a:lnTo>
                  <a:pt x="1141" y="234"/>
                </a:lnTo>
                <a:lnTo>
                  <a:pt x="1135" y="240"/>
                </a:lnTo>
                <a:lnTo>
                  <a:pt x="1135" y="240"/>
                </a:lnTo>
                <a:lnTo>
                  <a:pt x="1123" y="260"/>
                </a:lnTo>
                <a:lnTo>
                  <a:pt x="1118" y="270"/>
                </a:lnTo>
                <a:lnTo>
                  <a:pt x="1116" y="277"/>
                </a:lnTo>
                <a:lnTo>
                  <a:pt x="1116" y="277"/>
                </a:lnTo>
                <a:lnTo>
                  <a:pt x="1115" y="284"/>
                </a:lnTo>
                <a:lnTo>
                  <a:pt x="1114" y="286"/>
                </a:lnTo>
                <a:lnTo>
                  <a:pt x="1111" y="289"/>
                </a:lnTo>
                <a:lnTo>
                  <a:pt x="1111" y="289"/>
                </a:lnTo>
                <a:lnTo>
                  <a:pt x="1103" y="296"/>
                </a:lnTo>
                <a:lnTo>
                  <a:pt x="1091" y="309"/>
                </a:lnTo>
                <a:lnTo>
                  <a:pt x="1079" y="322"/>
                </a:lnTo>
                <a:lnTo>
                  <a:pt x="1075" y="328"/>
                </a:lnTo>
                <a:lnTo>
                  <a:pt x="1073" y="333"/>
                </a:lnTo>
                <a:lnTo>
                  <a:pt x="1073" y="333"/>
                </a:lnTo>
                <a:lnTo>
                  <a:pt x="1073" y="343"/>
                </a:lnTo>
                <a:lnTo>
                  <a:pt x="1073" y="356"/>
                </a:lnTo>
                <a:lnTo>
                  <a:pt x="1075" y="369"/>
                </a:lnTo>
                <a:lnTo>
                  <a:pt x="1078" y="375"/>
                </a:lnTo>
                <a:lnTo>
                  <a:pt x="1081" y="381"/>
                </a:lnTo>
                <a:lnTo>
                  <a:pt x="1081" y="381"/>
                </a:lnTo>
                <a:lnTo>
                  <a:pt x="1091" y="393"/>
                </a:lnTo>
                <a:lnTo>
                  <a:pt x="1102" y="403"/>
                </a:lnTo>
                <a:lnTo>
                  <a:pt x="1114" y="413"/>
                </a:lnTo>
                <a:lnTo>
                  <a:pt x="1120" y="415"/>
                </a:lnTo>
                <a:lnTo>
                  <a:pt x="1124" y="418"/>
                </a:lnTo>
                <a:lnTo>
                  <a:pt x="1124" y="418"/>
                </a:lnTo>
                <a:lnTo>
                  <a:pt x="1131" y="418"/>
                </a:lnTo>
                <a:lnTo>
                  <a:pt x="1140" y="415"/>
                </a:lnTo>
                <a:lnTo>
                  <a:pt x="1153" y="411"/>
                </a:lnTo>
                <a:lnTo>
                  <a:pt x="1153" y="411"/>
                </a:lnTo>
                <a:lnTo>
                  <a:pt x="1164" y="406"/>
                </a:lnTo>
                <a:lnTo>
                  <a:pt x="1178" y="396"/>
                </a:lnTo>
                <a:lnTo>
                  <a:pt x="1194" y="388"/>
                </a:lnTo>
                <a:lnTo>
                  <a:pt x="1203" y="382"/>
                </a:lnTo>
                <a:lnTo>
                  <a:pt x="1203" y="382"/>
                </a:lnTo>
                <a:lnTo>
                  <a:pt x="1211" y="378"/>
                </a:lnTo>
                <a:lnTo>
                  <a:pt x="1222" y="371"/>
                </a:lnTo>
                <a:lnTo>
                  <a:pt x="1233" y="363"/>
                </a:lnTo>
                <a:lnTo>
                  <a:pt x="1242" y="352"/>
                </a:lnTo>
                <a:lnTo>
                  <a:pt x="1242" y="352"/>
                </a:lnTo>
                <a:lnTo>
                  <a:pt x="1246" y="346"/>
                </a:lnTo>
                <a:lnTo>
                  <a:pt x="1250" y="340"/>
                </a:lnTo>
                <a:lnTo>
                  <a:pt x="1256" y="326"/>
                </a:lnTo>
                <a:lnTo>
                  <a:pt x="1259" y="315"/>
                </a:lnTo>
                <a:lnTo>
                  <a:pt x="1260" y="310"/>
                </a:lnTo>
                <a:lnTo>
                  <a:pt x="1260" y="310"/>
                </a:lnTo>
                <a:lnTo>
                  <a:pt x="1258" y="296"/>
                </a:lnTo>
                <a:lnTo>
                  <a:pt x="1258" y="296"/>
                </a:lnTo>
                <a:lnTo>
                  <a:pt x="1257" y="279"/>
                </a:lnTo>
                <a:lnTo>
                  <a:pt x="1256" y="263"/>
                </a:lnTo>
                <a:lnTo>
                  <a:pt x="1256" y="263"/>
                </a:lnTo>
                <a:lnTo>
                  <a:pt x="1256" y="257"/>
                </a:lnTo>
                <a:lnTo>
                  <a:pt x="1256" y="247"/>
                </a:lnTo>
                <a:lnTo>
                  <a:pt x="1256" y="247"/>
                </a:lnTo>
                <a:lnTo>
                  <a:pt x="1253" y="232"/>
                </a:lnTo>
                <a:lnTo>
                  <a:pt x="1251" y="221"/>
                </a:lnTo>
                <a:lnTo>
                  <a:pt x="1251" y="221"/>
                </a:lnTo>
                <a:lnTo>
                  <a:pt x="1251" y="212"/>
                </a:lnTo>
                <a:lnTo>
                  <a:pt x="1251" y="208"/>
                </a:lnTo>
                <a:lnTo>
                  <a:pt x="1250" y="204"/>
                </a:lnTo>
                <a:lnTo>
                  <a:pt x="1250" y="204"/>
                </a:lnTo>
                <a:lnTo>
                  <a:pt x="1247" y="201"/>
                </a:lnTo>
                <a:lnTo>
                  <a:pt x="1245" y="198"/>
                </a:lnTo>
                <a:lnTo>
                  <a:pt x="1240" y="193"/>
                </a:lnTo>
                <a:lnTo>
                  <a:pt x="1240" y="193"/>
                </a:lnTo>
                <a:lnTo>
                  <a:pt x="1235" y="189"/>
                </a:lnTo>
                <a:lnTo>
                  <a:pt x="1228" y="185"/>
                </a:lnTo>
                <a:lnTo>
                  <a:pt x="1228" y="185"/>
                </a:lnTo>
                <a:lnTo>
                  <a:pt x="1220" y="180"/>
                </a:lnTo>
                <a:lnTo>
                  <a:pt x="1215" y="179"/>
                </a:lnTo>
                <a:lnTo>
                  <a:pt x="1211" y="179"/>
                </a:lnTo>
                <a:lnTo>
                  <a:pt x="1211" y="179"/>
                </a:lnTo>
                <a:lnTo>
                  <a:pt x="1205" y="181"/>
                </a:lnTo>
                <a:lnTo>
                  <a:pt x="1202" y="181"/>
                </a:lnTo>
                <a:lnTo>
                  <a:pt x="1202" y="181"/>
                </a:lnTo>
                <a:lnTo>
                  <a:pt x="1197" y="178"/>
                </a:lnTo>
                <a:lnTo>
                  <a:pt x="1192" y="174"/>
                </a:lnTo>
                <a:lnTo>
                  <a:pt x="1189" y="172"/>
                </a:lnTo>
                <a:lnTo>
                  <a:pt x="1189" y="172"/>
                </a:lnTo>
                <a:lnTo>
                  <a:pt x="1163" y="168"/>
                </a:lnTo>
                <a:lnTo>
                  <a:pt x="1163" y="168"/>
                </a:lnTo>
                <a:lnTo>
                  <a:pt x="1146" y="162"/>
                </a:lnTo>
                <a:lnTo>
                  <a:pt x="1146" y="162"/>
                </a:lnTo>
                <a:lnTo>
                  <a:pt x="1123" y="159"/>
                </a:lnTo>
                <a:lnTo>
                  <a:pt x="1079" y="152"/>
                </a:lnTo>
                <a:lnTo>
                  <a:pt x="1031" y="144"/>
                </a:lnTo>
                <a:lnTo>
                  <a:pt x="1012" y="143"/>
                </a:lnTo>
                <a:lnTo>
                  <a:pt x="998" y="142"/>
                </a:lnTo>
                <a:lnTo>
                  <a:pt x="998" y="142"/>
                </a:lnTo>
                <a:lnTo>
                  <a:pt x="983" y="143"/>
                </a:lnTo>
                <a:lnTo>
                  <a:pt x="963" y="147"/>
                </a:lnTo>
                <a:lnTo>
                  <a:pt x="915" y="156"/>
                </a:lnTo>
                <a:lnTo>
                  <a:pt x="856" y="171"/>
                </a:lnTo>
                <a:lnTo>
                  <a:pt x="856" y="171"/>
                </a:lnTo>
                <a:lnTo>
                  <a:pt x="855" y="169"/>
                </a:lnTo>
                <a:lnTo>
                  <a:pt x="851" y="169"/>
                </a:lnTo>
                <a:lnTo>
                  <a:pt x="851" y="169"/>
                </a:lnTo>
                <a:lnTo>
                  <a:pt x="844" y="172"/>
                </a:lnTo>
                <a:lnTo>
                  <a:pt x="831" y="178"/>
                </a:lnTo>
                <a:lnTo>
                  <a:pt x="812" y="187"/>
                </a:lnTo>
                <a:lnTo>
                  <a:pt x="812" y="187"/>
                </a:lnTo>
                <a:lnTo>
                  <a:pt x="793" y="189"/>
                </a:lnTo>
                <a:lnTo>
                  <a:pt x="778" y="190"/>
                </a:lnTo>
                <a:lnTo>
                  <a:pt x="771" y="191"/>
                </a:lnTo>
                <a:lnTo>
                  <a:pt x="771" y="191"/>
                </a:lnTo>
                <a:lnTo>
                  <a:pt x="750" y="201"/>
                </a:lnTo>
                <a:lnTo>
                  <a:pt x="729" y="208"/>
                </a:lnTo>
                <a:lnTo>
                  <a:pt x="705" y="227"/>
                </a:lnTo>
                <a:lnTo>
                  <a:pt x="705" y="227"/>
                </a:lnTo>
                <a:lnTo>
                  <a:pt x="705" y="215"/>
                </a:lnTo>
                <a:lnTo>
                  <a:pt x="705" y="215"/>
                </a:lnTo>
                <a:lnTo>
                  <a:pt x="707" y="210"/>
                </a:lnTo>
                <a:lnTo>
                  <a:pt x="708" y="208"/>
                </a:lnTo>
                <a:lnTo>
                  <a:pt x="708" y="205"/>
                </a:lnTo>
                <a:lnTo>
                  <a:pt x="708" y="195"/>
                </a:lnTo>
                <a:lnTo>
                  <a:pt x="708" y="195"/>
                </a:lnTo>
                <a:lnTo>
                  <a:pt x="713" y="192"/>
                </a:lnTo>
                <a:lnTo>
                  <a:pt x="716" y="190"/>
                </a:lnTo>
                <a:lnTo>
                  <a:pt x="716" y="189"/>
                </a:lnTo>
                <a:lnTo>
                  <a:pt x="716" y="187"/>
                </a:lnTo>
                <a:lnTo>
                  <a:pt x="716" y="187"/>
                </a:lnTo>
                <a:lnTo>
                  <a:pt x="713" y="175"/>
                </a:lnTo>
                <a:lnTo>
                  <a:pt x="713" y="175"/>
                </a:lnTo>
                <a:lnTo>
                  <a:pt x="715" y="174"/>
                </a:lnTo>
                <a:lnTo>
                  <a:pt x="719" y="172"/>
                </a:lnTo>
                <a:lnTo>
                  <a:pt x="722" y="168"/>
                </a:lnTo>
                <a:lnTo>
                  <a:pt x="722" y="166"/>
                </a:lnTo>
                <a:lnTo>
                  <a:pt x="722" y="162"/>
                </a:lnTo>
                <a:lnTo>
                  <a:pt x="722" y="162"/>
                </a:lnTo>
                <a:lnTo>
                  <a:pt x="719" y="156"/>
                </a:lnTo>
                <a:lnTo>
                  <a:pt x="715" y="152"/>
                </a:lnTo>
                <a:lnTo>
                  <a:pt x="710" y="146"/>
                </a:lnTo>
                <a:lnTo>
                  <a:pt x="705" y="140"/>
                </a:lnTo>
                <a:lnTo>
                  <a:pt x="705" y="140"/>
                </a:lnTo>
                <a:lnTo>
                  <a:pt x="702" y="132"/>
                </a:lnTo>
                <a:lnTo>
                  <a:pt x="699" y="127"/>
                </a:lnTo>
                <a:lnTo>
                  <a:pt x="697" y="121"/>
                </a:lnTo>
                <a:lnTo>
                  <a:pt x="697" y="121"/>
                </a:lnTo>
                <a:lnTo>
                  <a:pt x="701" y="119"/>
                </a:lnTo>
                <a:lnTo>
                  <a:pt x="709" y="116"/>
                </a:lnTo>
                <a:lnTo>
                  <a:pt x="720" y="111"/>
                </a:lnTo>
                <a:lnTo>
                  <a:pt x="726" y="106"/>
                </a:lnTo>
                <a:lnTo>
                  <a:pt x="730" y="101"/>
                </a:lnTo>
                <a:lnTo>
                  <a:pt x="730" y="101"/>
                </a:lnTo>
                <a:lnTo>
                  <a:pt x="741" y="91"/>
                </a:lnTo>
                <a:lnTo>
                  <a:pt x="750" y="80"/>
                </a:lnTo>
                <a:lnTo>
                  <a:pt x="756" y="70"/>
                </a:lnTo>
                <a:lnTo>
                  <a:pt x="758" y="63"/>
                </a:lnTo>
                <a:lnTo>
                  <a:pt x="758" y="63"/>
                </a:lnTo>
                <a:lnTo>
                  <a:pt x="758" y="58"/>
                </a:lnTo>
                <a:lnTo>
                  <a:pt x="758" y="57"/>
                </a:lnTo>
                <a:lnTo>
                  <a:pt x="756" y="56"/>
                </a:lnTo>
                <a:lnTo>
                  <a:pt x="750" y="55"/>
                </a:lnTo>
                <a:lnTo>
                  <a:pt x="738" y="54"/>
                </a:lnTo>
                <a:lnTo>
                  <a:pt x="738" y="54"/>
                </a:lnTo>
                <a:lnTo>
                  <a:pt x="704" y="53"/>
                </a:lnTo>
                <a:lnTo>
                  <a:pt x="687" y="51"/>
                </a:lnTo>
                <a:lnTo>
                  <a:pt x="687" y="51"/>
                </a:lnTo>
                <a:lnTo>
                  <a:pt x="680" y="41"/>
                </a:lnTo>
                <a:lnTo>
                  <a:pt x="672" y="27"/>
                </a:lnTo>
                <a:lnTo>
                  <a:pt x="672" y="27"/>
                </a:lnTo>
                <a:lnTo>
                  <a:pt x="666" y="14"/>
                </a:lnTo>
                <a:lnTo>
                  <a:pt x="662" y="6"/>
                </a:lnTo>
                <a:lnTo>
                  <a:pt x="659" y="2"/>
                </a:lnTo>
                <a:lnTo>
                  <a:pt x="656" y="1"/>
                </a:lnTo>
                <a:lnTo>
                  <a:pt x="656" y="1"/>
                </a:lnTo>
                <a:lnTo>
                  <a:pt x="649" y="0"/>
                </a:lnTo>
                <a:lnTo>
                  <a:pt x="642" y="1"/>
                </a:lnTo>
                <a:lnTo>
                  <a:pt x="636" y="2"/>
                </a:lnTo>
                <a:lnTo>
                  <a:pt x="631" y="5"/>
                </a:lnTo>
                <a:lnTo>
                  <a:pt x="631" y="5"/>
                </a:lnTo>
                <a:lnTo>
                  <a:pt x="622" y="7"/>
                </a:lnTo>
                <a:lnTo>
                  <a:pt x="605" y="10"/>
                </a:lnTo>
                <a:lnTo>
                  <a:pt x="581" y="12"/>
                </a:lnTo>
                <a:lnTo>
                  <a:pt x="581" y="12"/>
                </a:lnTo>
                <a:lnTo>
                  <a:pt x="581" y="11"/>
                </a:lnTo>
                <a:lnTo>
                  <a:pt x="579" y="8"/>
                </a:lnTo>
                <a:lnTo>
                  <a:pt x="574" y="7"/>
                </a:lnTo>
                <a:lnTo>
                  <a:pt x="567" y="7"/>
                </a:lnTo>
                <a:lnTo>
                  <a:pt x="567" y="7"/>
                </a:lnTo>
                <a:lnTo>
                  <a:pt x="563" y="8"/>
                </a:lnTo>
                <a:lnTo>
                  <a:pt x="561" y="10"/>
                </a:lnTo>
                <a:lnTo>
                  <a:pt x="559" y="13"/>
                </a:lnTo>
                <a:lnTo>
                  <a:pt x="557" y="17"/>
                </a:lnTo>
                <a:lnTo>
                  <a:pt x="557" y="18"/>
                </a:lnTo>
                <a:lnTo>
                  <a:pt x="557" y="18"/>
                </a:lnTo>
                <a:lnTo>
                  <a:pt x="545" y="27"/>
                </a:lnTo>
                <a:lnTo>
                  <a:pt x="535" y="38"/>
                </a:lnTo>
                <a:lnTo>
                  <a:pt x="522" y="50"/>
                </a:lnTo>
                <a:lnTo>
                  <a:pt x="522" y="50"/>
                </a:lnTo>
                <a:lnTo>
                  <a:pt x="517" y="57"/>
                </a:lnTo>
                <a:lnTo>
                  <a:pt x="514" y="66"/>
                </a:lnTo>
                <a:lnTo>
                  <a:pt x="512" y="75"/>
                </a:lnTo>
                <a:lnTo>
                  <a:pt x="511" y="85"/>
                </a:lnTo>
                <a:lnTo>
                  <a:pt x="511" y="101"/>
                </a:lnTo>
                <a:lnTo>
                  <a:pt x="512" y="109"/>
                </a:lnTo>
                <a:lnTo>
                  <a:pt x="512" y="109"/>
                </a:lnTo>
                <a:lnTo>
                  <a:pt x="528" y="149"/>
                </a:lnTo>
                <a:lnTo>
                  <a:pt x="528" y="149"/>
                </a:lnTo>
                <a:close/>
              </a:path>
            </a:pathLst>
          </a:custGeom>
          <a:solidFill>
            <a:schemeClr val="tx1">
              <a:alpha val="30000"/>
            </a:schemeClr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" name="Freeform 6">
            <a:extLst>
              <a:ext uri="{FF2B5EF4-FFF2-40B4-BE49-F238E27FC236}">
                <a16:creationId xmlns:a16="http://schemas.microsoft.com/office/drawing/2014/main" id="{4AF815A8-C2BE-4B09-A45C-B044E033DF3B}"/>
              </a:ext>
            </a:extLst>
          </p:cNvPr>
          <p:cNvSpPr>
            <a:spLocks noEditPoints="1"/>
          </p:cNvSpPr>
          <p:nvPr/>
        </p:nvSpPr>
        <p:spPr bwMode="auto">
          <a:xfrm>
            <a:off x="4205021" y="1641786"/>
            <a:ext cx="2263716" cy="5829779"/>
          </a:xfrm>
          <a:custGeom>
            <a:avLst/>
            <a:gdLst>
              <a:gd name="T0" fmla="*/ 374 w 478"/>
              <a:gd name="T1" fmla="*/ 326 h 1231"/>
              <a:gd name="T2" fmla="*/ 300 w 478"/>
              <a:gd name="T3" fmla="*/ 335 h 1231"/>
              <a:gd name="T4" fmla="*/ 249 w 478"/>
              <a:gd name="T5" fmla="*/ 315 h 1231"/>
              <a:gd name="T6" fmla="*/ 238 w 478"/>
              <a:gd name="T7" fmla="*/ 255 h 1231"/>
              <a:gd name="T8" fmla="*/ 190 w 478"/>
              <a:gd name="T9" fmla="*/ 227 h 1231"/>
              <a:gd name="T10" fmla="*/ 120 w 478"/>
              <a:gd name="T11" fmla="*/ 248 h 1231"/>
              <a:gd name="T12" fmla="*/ 106 w 478"/>
              <a:gd name="T13" fmla="*/ 289 h 1231"/>
              <a:gd name="T14" fmla="*/ 78 w 478"/>
              <a:gd name="T15" fmla="*/ 313 h 1231"/>
              <a:gd name="T16" fmla="*/ 99 w 478"/>
              <a:gd name="T17" fmla="*/ 340 h 1231"/>
              <a:gd name="T18" fmla="*/ 116 w 478"/>
              <a:gd name="T19" fmla="*/ 360 h 1231"/>
              <a:gd name="T20" fmla="*/ 88 w 478"/>
              <a:gd name="T21" fmla="*/ 403 h 1231"/>
              <a:gd name="T22" fmla="*/ 48 w 478"/>
              <a:gd name="T23" fmla="*/ 550 h 1231"/>
              <a:gd name="T24" fmla="*/ 25 w 478"/>
              <a:gd name="T25" fmla="*/ 599 h 1231"/>
              <a:gd name="T26" fmla="*/ 18 w 478"/>
              <a:gd name="T27" fmla="*/ 637 h 1231"/>
              <a:gd name="T28" fmla="*/ 1 w 478"/>
              <a:gd name="T29" fmla="*/ 727 h 1231"/>
              <a:gd name="T30" fmla="*/ 38 w 478"/>
              <a:gd name="T31" fmla="*/ 787 h 1231"/>
              <a:gd name="T32" fmla="*/ 169 w 478"/>
              <a:gd name="T33" fmla="*/ 870 h 1231"/>
              <a:gd name="T34" fmla="*/ 262 w 478"/>
              <a:gd name="T35" fmla="*/ 925 h 1231"/>
              <a:gd name="T36" fmla="*/ 230 w 478"/>
              <a:gd name="T37" fmla="*/ 1004 h 1231"/>
              <a:gd name="T38" fmla="*/ 205 w 478"/>
              <a:gd name="T39" fmla="*/ 1122 h 1231"/>
              <a:gd name="T40" fmla="*/ 189 w 478"/>
              <a:gd name="T41" fmla="*/ 1142 h 1231"/>
              <a:gd name="T42" fmla="*/ 173 w 478"/>
              <a:gd name="T43" fmla="*/ 1202 h 1231"/>
              <a:gd name="T44" fmla="*/ 244 w 478"/>
              <a:gd name="T45" fmla="*/ 1229 h 1231"/>
              <a:gd name="T46" fmla="*/ 323 w 478"/>
              <a:gd name="T47" fmla="*/ 1225 h 1231"/>
              <a:gd name="T48" fmla="*/ 327 w 478"/>
              <a:gd name="T49" fmla="*/ 1208 h 1231"/>
              <a:gd name="T50" fmla="*/ 278 w 478"/>
              <a:gd name="T51" fmla="*/ 1178 h 1231"/>
              <a:gd name="T52" fmla="*/ 252 w 478"/>
              <a:gd name="T53" fmla="*/ 1146 h 1231"/>
              <a:gd name="T54" fmla="*/ 346 w 478"/>
              <a:gd name="T55" fmla="*/ 1063 h 1231"/>
              <a:gd name="T56" fmla="*/ 376 w 478"/>
              <a:gd name="T57" fmla="*/ 1070 h 1231"/>
              <a:gd name="T58" fmla="*/ 415 w 478"/>
              <a:gd name="T59" fmla="*/ 1070 h 1231"/>
              <a:gd name="T60" fmla="*/ 409 w 478"/>
              <a:gd name="T61" fmla="*/ 1047 h 1231"/>
              <a:gd name="T62" fmla="*/ 416 w 478"/>
              <a:gd name="T63" fmla="*/ 1035 h 1231"/>
              <a:gd name="T64" fmla="*/ 356 w 478"/>
              <a:gd name="T65" fmla="*/ 974 h 1231"/>
              <a:gd name="T66" fmla="*/ 369 w 478"/>
              <a:gd name="T67" fmla="*/ 809 h 1231"/>
              <a:gd name="T68" fmla="*/ 379 w 478"/>
              <a:gd name="T69" fmla="*/ 736 h 1231"/>
              <a:gd name="T70" fmla="*/ 369 w 478"/>
              <a:gd name="T71" fmla="*/ 688 h 1231"/>
              <a:gd name="T72" fmla="*/ 287 w 478"/>
              <a:gd name="T73" fmla="*/ 659 h 1231"/>
              <a:gd name="T74" fmla="*/ 225 w 478"/>
              <a:gd name="T75" fmla="*/ 600 h 1231"/>
              <a:gd name="T76" fmla="*/ 309 w 478"/>
              <a:gd name="T77" fmla="*/ 531 h 1231"/>
              <a:gd name="T78" fmla="*/ 380 w 478"/>
              <a:gd name="T79" fmla="*/ 468 h 1231"/>
              <a:gd name="T80" fmla="*/ 462 w 478"/>
              <a:gd name="T81" fmla="*/ 399 h 1231"/>
              <a:gd name="T82" fmla="*/ 476 w 478"/>
              <a:gd name="T83" fmla="*/ 379 h 1231"/>
              <a:gd name="T84" fmla="*/ 460 w 478"/>
              <a:gd name="T85" fmla="*/ 339 h 1231"/>
              <a:gd name="T86" fmla="*/ 466 w 478"/>
              <a:gd name="T87" fmla="*/ 316 h 1231"/>
              <a:gd name="T88" fmla="*/ 435 w 478"/>
              <a:gd name="T89" fmla="*/ 302 h 1231"/>
              <a:gd name="T90" fmla="*/ 421 w 478"/>
              <a:gd name="T91" fmla="*/ 288 h 1231"/>
              <a:gd name="T92" fmla="*/ 389 w 478"/>
              <a:gd name="T93" fmla="*/ 293 h 1231"/>
              <a:gd name="T94" fmla="*/ 93 w 478"/>
              <a:gd name="T95" fmla="*/ 0 h 1231"/>
              <a:gd name="T96" fmla="*/ 70 w 478"/>
              <a:gd name="T97" fmla="*/ 18 h 1231"/>
              <a:gd name="T98" fmla="*/ 376 w 478"/>
              <a:gd name="T99" fmla="*/ 307 h 1231"/>
              <a:gd name="T100" fmla="*/ 343 w 478"/>
              <a:gd name="T101" fmla="*/ 439 h 1231"/>
              <a:gd name="T102" fmla="*/ 283 w 478"/>
              <a:gd name="T103" fmla="*/ 469 h 1231"/>
              <a:gd name="T104" fmla="*/ 281 w 478"/>
              <a:gd name="T105" fmla="*/ 433 h 1231"/>
              <a:gd name="T106" fmla="*/ 318 w 478"/>
              <a:gd name="T107" fmla="*/ 431 h 1231"/>
              <a:gd name="T108" fmla="*/ 388 w 478"/>
              <a:gd name="T109" fmla="*/ 395 h 1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78" h="1231">
                <a:moveTo>
                  <a:pt x="376" y="307"/>
                </a:moveTo>
                <a:lnTo>
                  <a:pt x="376" y="307"/>
                </a:lnTo>
                <a:lnTo>
                  <a:pt x="374" y="313"/>
                </a:lnTo>
                <a:lnTo>
                  <a:pt x="372" y="317"/>
                </a:lnTo>
                <a:lnTo>
                  <a:pt x="372" y="321"/>
                </a:lnTo>
                <a:lnTo>
                  <a:pt x="372" y="321"/>
                </a:lnTo>
                <a:lnTo>
                  <a:pt x="374" y="326"/>
                </a:lnTo>
                <a:lnTo>
                  <a:pt x="377" y="332"/>
                </a:lnTo>
                <a:lnTo>
                  <a:pt x="383" y="337"/>
                </a:lnTo>
                <a:lnTo>
                  <a:pt x="328" y="341"/>
                </a:lnTo>
                <a:lnTo>
                  <a:pt x="328" y="341"/>
                </a:lnTo>
                <a:lnTo>
                  <a:pt x="322" y="340"/>
                </a:lnTo>
                <a:lnTo>
                  <a:pt x="313" y="337"/>
                </a:lnTo>
                <a:lnTo>
                  <a:pt x="300" y="335"/>
                </a:lnTo>
                <a:lnTo>
                  <a:pt x="300" y="335"/>
                </a:lnTo>
                <a:lnTo>
                  <a:pt x="291" y="335"/>
                </a:lnTo>
                <a:lnTo>
                  <a:pt x="282" y="335"/>
                </a:lnTo>
                <a:lnTo>
                  <a:pt x="264" y="339"/>
                </a:lnTo>
                <a:lnTo>
                  <a:pt x="244" y="342"/>
                </a:lnTo>
                <a:lnTo>
                  <a:pt x="244" y="342"/>
                </a:lnTo>
                <a:lnTo>
                  <a:pt x="249" y="315"/>
                </a:lnTo>
                <a:lnTo>
                  <a:pt x="251" y="294"/>
                </a:lnTo>
                <a:lnTo>
                  <a:pt x="251" y="286"/>
                </a:lnTo>
                <a:lnTo>
                  <a:pt x="251" y="281"/>
                </a:lnTo>
                <a:lnTo>
                  <a:pt x="251" y="281"/>
                </a:lnTo>
                <a:lnTo>
                  <a:pt x="248" y="271"/>
                </a:lnTo>
                <a:lnTo>
                  <a:pt x="243" y="263"/>
                </a:lnTo>
                <a:lnTo>
                  <a:pt x="238" y="255"/>
                </a:lnTo>
                <a:lnTo>
                  <a:pt x="231" y="247"/>
                </a:lnTo>
                <a:lnTo>
                  <a:pt x="223" y="240"/>
                </a:lnTo>
                <a:lnTo>
                  <a:pt x="213" y="234"/>
                </a:lnTo>
                <a:lnTo>
                  <a:pt x="208" y="231"/>
                </a:lnTo>
                <a:lnTo>
                  <a:pt x="202" y="229"/>
                </a:lnTo>
                <a:lnTo>
                  <a:pt x="202" y="229"/>
                </a:lnTo>
                <a:lnTo>
                  <a:pt x="190" y="227"/>
                </a:lnTo>
                <a:lnTo>
                  <a:pt x="178" y="227"/>
                </a:lnTo>
                <a:lnTo>
                  <a:pt x="166" y="227"/>
                </a:lnTo>
                <a:lnTo>
                  <a:pt x="156" y="229"/>
                </a:lnTo>
                <a:lnTo>
                  <a:pt x="145" y="231"/>
                </a:lnTo>
                <a:lnTo>
                  <a:pt x="136" y="236"/>
                </a:lnTo>
                <a:lnTo>
                  <a:pt x="127" y="242"/>
                </a:lnTo>
                <a:lnTo>
                  <a:pt x="120" y="248"/>
                </a:lnTo>
                <a:lnTo>
                  <a:pt x="120" y="248"/>
                </a:lnTo>
                <a:lnTo>
                  <a:pt x="116" y="255"/>
                </a:lnTo>
                <a:lnTo>
                  <a:pt x="112" y="263"/>
                </a:lnTo>
                <a:lnTo>
                  <a:pt x="110" y="270"/>
                </a:lnTo>
                <a:lnTo>
                  <a:pt x="107" y="276"/>
                </a:lnTo>
                <a:lnTo>
                  <a:pt x="106" y="286"/>
                </a:lnTo>
                <a:lnTo>
                  <a:pt x="106" y="289"/>
                </a:lnTo>
                <a:lnTo>
                  <a:pt x="106" y="289"/>
                </a:lnTo>
                <a:lnTo>
                  <a:pt x="90" y="300"/>
                </a:lnTo>
                <a:lnTo>
                  <a:pt x="80" y="307"/>
                </a:lnTo>
                <a:lnTo>
                  <a:pt x="77" y="310"/>
                </a:lnTo>
                <a:lnTo>
                  <a:pt x="77" y="312"/>
                </a:lnTo>
                <a:lnTo>
                  <a:pt x="77" y="312"/>
                </a:lnTo>
                <a:lnTo>
                  <a:pt x="78" y="313"/>
                </a:lnTo>
                <a:lnTo>
                  <a:pt x="81" y="314"/>
                </a:lnTo>
                <a:lnTo>
                  <a:pt x="91" y="315"/>
                </a:lnTo>
                <a:lnTo>
                  <a:pt x="104" y="315"/>
                </a:lnTo>
                <a:lnTo>
                  <a:pt x="104" y="315"/>
                </a:lnTo>
                <a:lnTo>
                  <a:pt x="100" y="322"/>
                </a:lnTo>
                <a:lnTo>
                  <a:pt x="99" y="330"/>
                </a:lnTo>
                <a:lnTo>
                  <a:pt x="99" y="340"/>
                </a:lnTo>
                <a:lnTo>
                  <a:pt x="99" y="340"/>
                </a:lnTo>
                <a:lnTo>
                  <a:pt x="99" y="346"/>
                </a:lnTo>
                <a:lnTo>
                  <a:pt x="101" y="349"/>
                </a:lnTo>
                <a:lnTo>
                  <a:pt x="105" y="353"/>
                </a:lnTo>
                <a:lnTo>
                  <a:pt x="107" y="355"/>
                </a:lnTo>
                <a:lnTo>
                  <a:pt x="113" y="359"/>
                </a:lnTo>
                <a:lnTo>
                  <a:pt x="116" y="360"/>
                </a:lnTo>
                <a:lnTo>
                  <a:pt x="117" y="373"/>
                </a:lnTo>
                <a:lnTo>
                  <a:pt x="117" y="373"/>
                </a:lnTo>
                <a:lnTo>
                  <a:pt x="103" y="388"/>
                </a:lnTo>
                <a:lnTo>
                  <a:pt x="103" y="388"/>
                </a:lnTo>
                <a:lnTo>
                  <a:pt x="94" y="395"/>
                </a:lnTo>
                <a:lnTo>
                  <a:pt x="90" y="400"/>
                </a:lnTo>
                <a:lnTo>
                  <a:pt x="88" y="403"/>
                </a:lnTo>
                <a:lnTo>
                  <a:pt x="88" y="403"/>
                </a:lnTo>
                <a:lnTo>
                  <a:pt x="68" y="479"/>
                </a:lnTo>
                <a:lnTo>
                  <a:pt x="68" y="479"/>
                </a:lnTo>
                <a:lnTo>
                  <a:pt x="58" y="520"/>
                </a:lnTo>
                <a:lnTo>
                  <a:pt x="58" y="520"/>
                </a:lnTo>
                <a:lnTo>
                  <a:pt x="53" y="537"/>
                </a:lnTo>
                <a:lnTo>
                  <a:pt x="48" y="550"/>
                </a:lnTo>
                <a:lnTo>
                  <a:pt x="42" y="564"/>
                </a:lnTo>
                <a:lnTo>
                  <a:pt x="42" y="564"/>
                </a:lnTo>
                <a:lnTo>
                  <a:pt x="34" y="580"/>
                </a:lnTo>
                <a:lnTo>
                  <a:pt x="31" y="591"/>
                </a:lnTo>
                <a:lnTo>
                  <a:pt x="31" y="591"/>
                </a:lnTo>
                <a:lnTo>
                  <a:pt x="27" y="597"/>
                </a:lnTo>
                <a:lnTo>
                  <a:pt x="25" y="599"/>
                </a:lnTo>
                <a:lnTo>
                  <a:pt x="22" y="602"/>
                </a:lnTo>
                <a:lnTo>
                  <a:pt x="20" y="607"/>
                </a:lnTo>
                <a:lnTo>
                  <a:pt x="20" y="607"/>
                </a:lnTo>
                <a:lnTo>
                  <a:pt x="18" y="617"/>
                </a:lnTo>
                <a:lnTo>
                  <a:pt x="17" y="626"/>
                </a:lnTo>
                <a:lnTo>
                  <a:pt x="18" y="637"/>
                </a:lnTo>
                <a:lnTo>
                  <a:pt x="18" y="637"/>
                </a:lnTo>
                <a:lnTo>
                  <a:pt x="11" y="656"/>
                </a:lnTo>
                <a:lnTo>
                  <a:pt x="2" y="688"/>
                </a:lnTo>
                <a:lnTo>
                  <a:pt x="2" y="688"/>
                </a:lnTo>
                <a:lnTo>
                  <a:pt x="0" y="702"/>
                </a:lnTo>
                <a:lnTo>
                  <a:pt x="0" y="710"/>
                </a:lnTo>
                <a:lnTo>
                  <a:pt x="0" y="718"/>
                </a:lnTo>
                <a:lnTo>
                  <a:pt x="1" y="727"/>
                </a:lnTo>
                <a:lnTo>
                  <a:pt x="4" y="736"/>
                </a:lnTo>
                <a:lnTo>
                  <a:pt x="7" y="745"/>
                </a:lnTo>
                <a:lnTo>
                  <a:pt x="12" y="755"/>
                </a:lnTo>
                <a:lnTo>
                  <a:pt x="12" y="755"/>
                </a:lnTo>
                <a:lnTo>
                  <a:pt x="18" y="765"/>
                </a:lnTo>
                <a:lnTo>
                  <a:pt x="27" y="776"/>
                </a:lnTo>
                <a:lnTo>
                  <a:pt x="38" y="787"/>
                </a:lnTo>
                <a:lnTo>
                  <a:pt x="48" y="797"/>
                </a:lnTo>
                <a:lnTo>
                  <a:pt x="61" y="808"/>
                </a:lnTo>
                <a:lnTo>
                  <a:pt x="73" y="817"/>
                </a:lnTo>
                <a:lnTo>
                  <a:pt x="85" y="826"/>
                </a:lnTo>
                <a:lnTo>
                  <a:pt x="97" y="831"/>
                </a:lnTo>
                <a:lnTo>
                  <a:pt x="97" y="831"/>
                </a:lnTo>
                <a:lnTo>
                  <a:pt x="169" y="870"/>
                </a:lnTo>
                <a:lnTo>
                  <a:pt x="221" y="899"/>
                </a:lnTo>
                <a:lnTo>
                  <a:pt x="221" y="899"/>
                </a:lnTo>
                <a:lnTo>
                  <a:pt x="234" y="906"/>
                </a:lnTo>
                <a:lnTo>
                  <a:pt x="252" y="916"/>
                </a:lnTo>
                <a:lnTo>
                  <a:pt x="252" y="916"/>
                </a:lnTo>
                <a:lnTo>
                  <a:pt x="258" y="921"/>
                </a:lnTo>
                <a:lnTo>
                  <a:pt x="262" y="925"/>
                </a:lnTo>
                <a:lnTo>
                  <a:pt x="264" y="928"/>
                </a:lnTo>
                <a:lnTo>
                  <a:pt x="264" y="928"/>
                </a:lnTo>
                <a:lnTo>
                  <a:pt x="264" y="930"/>
                </a:lnTo>
                <a:lnTo>
                  <a:pt x="262" y="936"/>
                </a:lnTo>
                <a:lnTo>
                  <a:pt x="254" y="954"/>
                </a:lnTo>
                <a:lnTo>
                  <a:pt x="242" y="978"/>
                </a:lnTo>
                <a:lnTo>
                  <a:pt x="230" y="1004"/>
                </a:lnTo>
                <a:lnTo>
                  <a:pt x="230" y="1004"/>
                </a:lnTo>
                <a:lnTo>
                  <a:pt x="225" y="1018"/>
                </a:lnTo>
                <a:lnTo>
                  <a:pt x="221" y="1034"/>
                </a:lnTo>
                <a:lnTo>
                  <a:pt x="212" y="1071"/>
                </a:lnTo>
                <a:lnTo>
                  <a:pt x="208" y="1104"/>
                </a:lnTo>
                <a:lnTo>
                  <a:pt x="205" y="1122"/>
                </a:lnTo>
                <a:lnTo>
                  <a:pt x="205" y="1122"/>
                </a:lnTo>
                <a:lnTo>
                  <a:pt x="204" y="1129"/>
                </a:lnTo>
                <a:lnTo>
                  <a:pt x="201" y="1136"/>
                </a:lnTo>
                <a:lnTo>
                  <a:pt x="197" y="1140"/>
                </a:lnTo>
                <a:lnTo>
                  <a:pt x="195" y="1143"/>
                </a:lnTo>
                <a:lnTo>
                  <a:pt x="195" y="1143"/>
                </a:lnTo>
                <a:lnTo>
                  <a:pt x="189" y="1142"/>
                </a:lnTo>
                <a:lnTo>
                  <a:pt x="189" y="1142"/>
                </a:lnTo>
                <a:lnTo>
                  <a:pt x="188" y="1142"/>
                </a:lnTo>
                <a:lnTo>
                  <a:pt x="186" y="1143"/>
                </a:lnTo>
                <a:lnTo>
                  <a:pt x="183" y="1150"/>
                </a:lnTo>
                <a:lnTo>
                  <a:pt x="183" y="1150"/>
                </a:lnTo>
                <a:lnTo>
                  <a:pt x="178" y="1177"/>
                </a:lnTo>
                <a:lnTo>
                  <a:pt x="173" y="1202"/>
                </a:lnTo>
                <a:lnTo>
                  <a:pt x="173" y="1202"/>
                </a:lnTo>
                <a:lnTo>
                  <a:pt x="175" y="1204"/>
                </a:lnTo>
                <a:lnTo>
                  <a:pt x="177" y="1206"/>
                </a:lnTo>
                <a:lnTo>
                  <a:pt x="183" y="1209"/>
                </a:lnTo>
                <a:lnTo>
                  <a:pt x="183" y="1209"/>
                </a:lnTo>
                <a:lnTo>
                  <a:pt x="195" y="1212"/>
                </a:lnTo>
                <a:lnTo>
                  <a:pt x="215" y="1219"/>
                </a:lnTo>
                <a:lnTo>
                  <a:pt x="244" y="1229"/>
                </a:lnTo>
                <a:lnTo>
                  <a:pt x="244" y="1229"/>
                </a:lnTo>
                <a:lnTo>
                  <a:pt x="264" y="1230"/>
                </a:lnTo>
                <a:lnTo>
                  <a:pt x="291" y="1231"/>
                </a:lnTo>
                <a:lnTo>
                  <a:pt x="291" y="1231"/>
                </a:lnTo>
                <a:lnTo>
                  <a:pt x="303" y="1230"/>
                </a:lnTo>
                <a:lnTo>
                  <a:pt x="316" y="1228"/>
                </a:lnTo>
                <a:lnTo>
                  <a:pt x="323" y="1225"/>
                </a:lnTo>
                <a:lnTo>
                  <a:pt x="328" y="1223"/>
                </a:lnTo>
                <a:lnTo>
                  <a:pt x="331" y="1219"/>
                </a:lnTo>
                <a:lnTo>
                  <a:pt x="331" y="1217"/>
                </a:lnTo>
                <a:lnTo>
                  <a:pt x="331" y="1215"/>
                </a:lnTo>
                <a:lnTo>
                  <a:pt x="331" y="1215"/>
                </a:lnTo>
                <a:lnTo>
                  <a:pt x="330" y="1210"/>
                </a:lnTo>
                <a:lnTo>
                  <a:pt x="327" y="1208"/>
                </a:lnTo>
                <a:lnTo>
                  <a:pt x="322" y="1205"/>
                </a:lnTo>
                <a:lnTo>
                  <a:pt x="317" y="1203"/>
                </a:lnTo>
                <a:lnTo>
                  <a:pt x="300" y="1198"/>
                </a:lnTo>
                <a:lnTo>
                  <a:pt x="300" y="1198"/>
                </a:lnTo>
                <a:lnTo>
                  <a:pt x="296" y="1196"/>
                </a:lnTo>
                <a:lnTo>
                  <a:pt x="291" y="1191"/>
                </a:lnTo>
                <a:lnTo>
                  <a:pt x="278" y="1178"/>
                </a:lnTo>
                <a:lnTo>
                  <a:pt x="261" y="1158"/>
                </a:lnTo>
                <a:lnTo>
                  <a:pt x="261" y="1158"/>
                </a:lnTo>
                <a:lnTo>
                  <a:pt x="255" y="1153"/>
                </a:lnTo>
                <a:lnTo>
                  <a:pt x="252" y="1151"/>
                </a:lnTo>
                <a:lnTo>
                  <a:pt x="251" y="1150"/>
                </a:lnTo>
                <a:lnTo>
                  <a:pt x="251" y="1150"/>
                </a:lnTo>
                <a:lnTo>
                  <a:pt x="252" y="1146"/>
                </a:lnTo>
                <a:lnTo>
                  <a:pt x="256" y="1137"/>
                </a:lnTo>
                <a:lnTo>
                  <a:pt x="256" y="1137"/>
                </a:lnTo>
                <a:lnTo>
                  <a:pt x="284" y="1085"/>
                </a:lnTo>
                <a:lnTo>
                  <a:pt x="308" y="1041"/>
                </a:lnTo>
                <a:lnTo>
                  <a:pt x="336" y="1058"/>
                </a:lnTo>
                <a:lnTo>
                  <a:pt x="346" y="1063"/>
                </a:lnTo>
                <a:lnTo>
                  <a:pt x="346" y="1063"/>
                </a:lnTo>
                <a:lnTo>
                  <a:pt x="355" y="1065"/>
                </a:lnTo>
                <a:lnTo>
                  <a:pt x="355" y="1065"/>
                </a:lnTo>
                <a:lnTo>
                  <a:pt x="362" y="1066"/>
                </a:lnTo>
                <a:lnTo>
                  <a:pt x="362" y="1066"/>
                </a:lnTo>
                <a:lnTo>
                  <a:pt x="364" y="1067"/>
                </a:lnTo>
                <a:lnTo>
                  <a:pt x="366" y="1070"/>
                </a:lnTo>
                <a:lnTo>
                  <a:pt x="376" y="1070"/>
                </a:lnTo>
                <a:lnTo>
                  <a:pt x="376" y="1070"/>
                </a:lnTo>
                <a:lnTo>
                  <a:pt x="396" y="1073"/>
                </a:lnTo>
                <a:lnTo>
                  <a:pt x="396" y="1073"/>
                </a:lnTo>
                <a:lnTo>
                  <a:pt x="401" y="1073"/>
                </a:lnTo>
                <a:lnTo>
                  <a:pt x="409" y="1072"/>
                </a:lnTo>
                <a:lnTo>
                  <a:pt x="413" y="1071"/>
                </a:lnTo>
                <a:lnTo>
                  <a:pt x="415" y="1070"/>
                </a:lnTo>
                <a:lnTo>
                  <a:pt x="419" y="1067"/>
                </a:lnTo>
                <a:lnTo>
                  <a:pt x="420" y="1064"/>
                </a:lnTo>
                <a:lnTo>
                  <a:pt x="420" y="1064"/>
                </a:lnTo>
                <a:lnTo>
                  <a:pt x="420" y="1059"/>
                </a:lnTo>
                <a:lnTo>
                  <a:pt x="418" y="1055"/>
                </a:lnTo>
                <a:lnTo>
                  <a:pt x="414" y="1051"/>
                </a:lnTo>
                <a:lnTo>
                  <a:pt x="409" y="1047"/>
                </a:lnTo>
                <a:lnTo>
                  <a:pt x="401" y="1041"/>
                </a:lnTo>
                <a:lnTo>
                  <a:pt x="397" y="1039"/>
                </a:lnTo>
                <a:lnTo>
                  <a:pt x="397" y="1039"/>
                </a:lnTo>
                <a:lnTo>
                  <a:pt x="407" y="1039"/>
                </a:lnTo>
                <a:lnTo>
                  <a:pt x="413" y="1039"/>
                </a:lnTo>
                <a:lnTo>
                  <a:pt x="415" y="1037"/>
                </a:lnTo>
                <a:lnTo>
                  <a:pt x="416" y="1035"/>
                </a:lnTo>
                <a:lnTo>
                  <a:pt x="416" y="1035"/>
                </a:lnTo>
                <a:lnTo>
                  <a:pt x="415" y="1032"/>
                </a:lnTo>
                <a:lnTo>
                  <a:pt x="412" y="1026"/>
                </a:lnTo>
                <a:lnTo>
                  <a:pt x="400" y="1014"/>
                </a:lnTo>
                <a:lnTo>
                  <a:pt x="383" y="1000"/>
                </a:lnTo>
                <a:lnTo>
                  <a:pt x="356" y="974"/>
                </a:lnTo>
                <a:lnTo>
                  <a:pt x="356" y="974"/>
                </a:lnTo>
                <a:lnTo>
                  <a:pt x="360" y="941"/>
                </a:lnTo>
                <a:lnTo>
                  <a:pt x="360" y="941"/>
                </a:lnTo>
                <a:lnTo>
                  <a:pt x="367" y="885"/>
                </a:lnTo>
                <a:lnTo>
                  <a:pt x="373" y="827"/>
                </a:lnTo>
                <a:lnTo>
                  <a:pt x="373" y="827"/>
                </a:lnTo>
                <a:lnTo>
                  <a:pt x="372" y="818"/>
                </a:lnTo>
                <a:lnTo>
                  <a:pt x="369" y="809"/>
                </a:lnTo>
                <a:lnTo>
                  <a:pt x="366" y="797"/>
                </a:lnTo>
                <a:lnTo>
                  <a:pt x="366" y="797"/>
                </a:lnTo>
                <a:lnTo>
                  <a:pt x="373" y="771"/>
                </a:lnTo>
                <a:lnTo>
                  <a:pt x="377" y="752"/>
                </a:lnTo>
                <a:lnTo>
                  <a:pt x="380" y="741"/>
                </a:lnTo>
                <a:lnTo>
                  <a:pt x="380" y="741"/>
                </a:lnTo>
                <a:lnTo>
                  <a:pt x="379" y="736"/>
                </a:lnTo>
                <a:lnTo>
                  <a:pt x="377" y="734"/>
                </a:lnTo>
                <a:lnTo>
                  <a:pt x="376" y="732"/>
                </a:lnTo>
                <a:lnTo>
                  <a:pt x="376" y="732"/>
                </a:lnTo>
                <a:lnTo>
                  <a:pt x="376" y="727"/>
                </a:lnTo>
                <a:lnTo>
                  <a:pt x="375" y="711"/>
                </a:lnTo>
                <a:lnTo>
                  <a:pt x="372" y="695"/>
                </a:lnTo>
                <a:lnTo>
                  <a:pt x="369" y="688"/>
                </a:lnTo>
                <a:lnTo>
                  <a:pt x="366" y="682"/>
                </a:lnTo>
                <a:lnTo>
                  <a:pt x="366" y="682"/>
                </a:lnTo>
                <a:lnTo>
                  <a:pt x="362" y="679"/>
                </a:lnTo>
                <a:lnTo>
                  <a:pt x="356" y="677"/>
                </a:lnTo>
                <a:lnTo>
                  <a:pt x="338" y="671"/>
                </a:lnTo>
                <a:lnTo>
                  <a:pt x="314" y="665"/>
                </a:lnTo>
                <a:lnTo>
                  <a:pt x="287" y="659"/>
                </a:lnTo>
                <a:lnTo>
                  <a:pt x="237" y="650"/>
                </a:lnTo>
                <a:lnTo>
                  <a:pt x="215" y="646"/>
                </a:lnTo>
                <a:lnTo>
                  <a:pt x="215" y="646"/>
                </a:lnTo>
                <a:lnTo>
                  <a:pt x="218" y="627"/>
                </a:lnTo>
                <a:lnTo>
                  <a:pt x="222" y="612"/>
                </a:lnTo>
                <a:lnTo>
                  <a:pt x="225" y="600"/>
                </a:lnTo>
                <a:lnTo>
                  <a:pt x="225" y="600"/>
                </a:lnTo>
                <a:lnTo>
                  <a:pt x="241" y="559"/>
                </a:lnTo>
                <a:lnTo>
                  <a:pt x="251" y="526"/>
                </a:lnTo>
                <a:lnTo>
                  <a:pt x="251" y="526"/>
                </a:lnTo>
                <a:lnTo>
                  <a:pt x="274" y="528"/>
                </a:lnTo>
                <a:lnTo>
                  <a:pt x="303" y="532"/>
                </a:lnTo>
                <a:lnTo>
                  <a:pt x="303" y="532"/>
                </a:lnTo>
                <a:lnTo>
                  <a:pt x="309" y="531"/>
                </a:lnTo>
                <a:lnTo>
                  <a:pt x="315" y="527"/>
                </a:lnTo>
                <a:lnTo>
                  <a:pt x="322" y="521"/>
                </a:lnTo>
                <a:lnTo>
                  <a:pt x="333" y="513"/>
                </a:lnTo>
                <a:lnTo>
                  <a:pt x="333" y="513"/>
                </a:lnTo>
                <a:lnTo>
                  <a:pt x="341" y="506"/>
                </a:lnTo>
                <a:lnTo>
                  <a:pt x="353" y="495"/>
                </a:lnTo>
                <a:lnTo>
                  <a:pt x="380" y="468"/>
                </a:lnTo>
                <a:lnTo>
                  <a:pt x="414" y="432"/>
                </a:lnTo>
                <a:lnTo>
                  <a:pt x="414" y="432"/>
                </a:lnTo>
                <a:lnTo>
                  <a:pt x="415" y="431"/>
                </a:lnTo>
                <a:lnTo>
                  <a:pt x="416" y="429"/>
                </a:lnTo>
                <a:lnTo>
                  <a:pt x="419" y="431"/>
                </a:lnTo>
                <a:lnTo>
                  <a:pt x="447" y="402"/>
                </a:lnTo>
                <a:lnTo>
                  <a:pt x="462" y="399"/>
                </a:lnTo>
                <a:lnTo>
                  <a:pt x="462" y="399"/>
                </a:lnTo>
                <a:lnTo>
                  <a:pt x="465" y="399"/>
                </a:lnTo>
                <a:lnTo>
                  <a:pt x="467" y="396"/>
                </a:lnTo>
                <a:lnTo>
                  <a:pt x="471" y="392"/>
                </a:lnTo>
                <a:lnTo>
                  <a:pt x="475" y="382"/>
                </a:lnTo>
                <a:lnTo>
                  <a:pt x="475" y="382"/>
                </a:lnTo>
                <a:lnTo>
                  <a:pt x="476" y="379"/>
                </a:lnTo>
                <a:lnTo>
                  <a:pt x="478" y="374"/>
                </a:lnTo>
                <a:lnTo>
                  <a:pt x="478" y="362"/>
                </a:lnTo>
                <a:lnTo>
                  <a:pt x="478" y="362"/>
                </a:lnTo>
                <a:lnTo>
                  <a:pt x="476" y="360"/>
                </a:lnTo>
                <a:lnTo>
                  <a:pt x="474" y="355"/>
                </a:lnTo>
                <a:lnTo>
                  <a:pt x="468" y="348"/>
                </a:lnTo>
                <a:lnTo>
                  <a:pt x="460" y="339"/>
                </a:lnTo>
                <a:lnTo>
                  <a:pt x="460" y="339"/>
                </a:lnTo>
                <a:lnTo>
                  <a:pt x="466" y="329"/>
                </a:lnTo>
                <a:lnTo>
                  <a:pt x="468" y="322"/>
                </a:lnTo>
                <a:lnTo>
                  <a:pt x="469" y="319"/>
                </a:lnTo>
                <a:lnTo>
                  <a:pt x="468" y="316"/>
                </a:lnTo>
                <a:lnTo>
                  <a:pt x="468" y="316"/>
                </a:lnTo>
                <a:lnTo>
                  <a:pt x="466" y="316"/>
                </a:lnTo>
                <a:lnTo>
                  <a:pt x="462" y="316"/>
                </a:lnTo>
                <a:lnTo>
                  <a:pt x="455" y="320"/>
                </a:lnTo>
                <a:lnTo>
                  <a:pt x="446" y="326"/>
                </a:lnTo>
                <a:lnTo>
                  <a:pt x="446" y="326"/>
                </a:lnTo>
                <a:lnTo>
                  <a:pt x="442" y="316"/>
                </a:lnTo>
                <a:lnTo>
                  <a:pt x="439" y="309"/>
                </a:lnTo>
                <a:lnTo>
                  <a:pt x="435" y="302"/>
                </a:lnTo>
                <a:lnTo>
                  <a:pt x="435" y="302"/>
                </a:lnTo>
                <a:lnTo>
                  <a:pt x="432" y="299"/>
                </a:lnTo>
                <a:lnTo>
                  <a:pt x="428" y="296"/>
                </a:lnTo>
                <a:lnTo>
                  <a:pt x="426" y="294"/>
                </a:lnTo>
                <a:lnTo>
                  <a:pt x="423" y="290"/>
                </a:lnTo>
                <a:lnTo>
                  <a:pt x="423" y="290"/>
                </a:lnTo>
                <a:lnTo>
                  <a:pt x="421" y="288"/>
                </a:lnTo>
                <a:lnTo>
                  <a:pt x="418" y="287"/>
                </a:lnTo>
                <a:lnTo>
                  <a:pt x="408" y="284"/>
                </a:lnTo>
                <a:lnTo>
                  <a:pt x="408" y="284"/>
                </a:lnTo>
                <a:lnTo>
                  <a:pt x="405" y="284"/>
                </a:lnTo>
                <a:lnTo>
                  <a:pt x="401" y="286"/>
                </a:lnTo>
                <a:lnTo>
                  <a:pt x="396" y="288"/>
                </a:lnTo>
                <a:lnTo>
                  <a:pt x="389" y="293"/>
                </a:lnTo>
                <a:lnTo>
                  <a:pt x="389" y="293"/>
                </a:lnTo>
                <a:lnTo>
                  <a:pt x="250" y="150"/>
                </a:lnTo>
                <a:lnTo>
                  <a:pt x="110" y="5"/>
                </a:lnTo>
                <a:lnTo>
                  <a:pt x="110" y="5"/>
                </a:lnTo>
                <a:lnTo>
                  <a:pt x="105" y="3"/>
                </a:lnTo>
                <a:lnTo>
                  <a:pt x="97" y="0"/>
                </a:lnTo>
                <a:lnTo>
                  <a:pt x="93" y="0"/>
                </a:lnTo>
                <a:lnTo>
                  <a:pt x="88" y="1"/>
                </a:lnTo>
                <a:lnTo>
                  <a:pt x="84" y="3"/>
                </a:lnTo>
                <a:lnTo>
                  <a:pt x="79" y="6"/>
                </a:lnTo>
                <a:lnTo>
                  <a:pt x="79" y="6"/>
                </a:lnTo>
                <a:lnTo>
                  <a:pt x="74" y="10"/>
                </a:lnTo>
                <a:lnTo>
                  <a:pt x="72" y="14"/>
                </a:lnTo>
                <a:lnTo>
                  <a:pt x="70" y="18"/>
                </a:lnTo>
                <a:lnTo>
                  <a:pt x="70" y="23"/>
                </a:lnTo>
                <a:lnTo>
                  <a:pt x="70" y="30"/>
                </a:lnTo>
                <a:lnTo>
                  <a:pt x="71" y="33"/>
                </a:lnTo>
                <a:lnTo>
                  <a:pt x="71" y="33"/>
                </a:lnTo>
                <a:lnTo>
                  <a:pt x="119" y="77"/>
                </a:lnTo>
                <a:lnTo>
                  <a:pt x="224" y="171"/>
                </a:lnTo>
                <a:lnTo>
                  <a:pt x="376" y="307"/>
                </a:lnTo>
                <a:lnTo>
                  <a:pt x="376" y="307"/>
                </a:lnTo>
                <a:close/>
                <a:moveTo>
                  <a:pt x="388" y="395"/>
                </a:moveTo>
                <a:lnTo>
                  <a:pt x="388" y="395"/>
                </a:lnTo>
                <a:lnTo>
                  <a:pt x="383" y="401"/>
                </a:lnTo>
                <a:lnTo>
                  <a:pt x="370" y="414"/>
                </a:lnTo>
                <a:lnTo>
                  <a:pt x="353" y="431"/>
                </a:lnTo>
                <a:lnTo>
                  <a:pt x="343" y="439"/>
                </a:lnTo>
                <a:lnTo>
                  <a:pt x="333" y="446"/>
                </a:lnTo>
                <a:lnTo>
                  <a:pt x="333" y="446"/>
                </a:lnTo>
                <a:lnTo>
                  <a:pt x="315" y="455"/>
                </a:lnTo>
                <a:lnTo>
                  <a:pt x="301" y="464"/>
                </a:lnTo>
                <a:lnTo>
                  <a:pt x="290" y="468"/>
                </a:lnTo>
                <a:lnTo>
                  <a:pt x="283" y="469"/>
                </a:lnTo>
                <a:lnTo>
                  <a:pt x="283" y="469"/>
                </a:lnTo>
                <a:lnTo>
                  <a:pt x="277" y="468"/>
                </a:lnTo>
                <a:lnTo>
                  <a:pt x="272" y="466"/>
                </a:lnTo>
                <a:lnTo>
                  <a:pt x="267" y="464"/>
                </a:lnTo>
                <a:lnTo>
                  <a:pt x="267" y="464"/>
                </a:lnTo>
                <a:lnTo>
                  <a:pt x="272" y="447"/>
                </a:lnTo>
                <a:lnTo>
                  <a:pt x="278" y="436"/>
                </a:lnTo>
                <a:lnTo>
                  <a:pt x="281" y="433"/>
                </a:lnTo>
                <a:lnTo>
                  <a:pt x="282" y="432"/>
                </a:lnTo>
                <a:lnTo>
                  <a:pt x="282" y="432"/>
                </a:lnTo>
                <a:lnTo>
                  <a:pt x="296" y="431"/>
                </a:lnTo>
                <a:lnTo>
                  <a:pt x="296" y="431"/>
                </a:lnTo>
                <a:lnTo>
                  <a:pt x="316" y="432"/>
                </a:lnTo>
                <a:lnTo>
                  <a:pt x="316" y="432"/>
                </a:lnTo>
                <a:lnTo>
                  <a:pt x="318" y="431"/>
                </a:lnTo>
                <a:lnTo>
                  <a:pt x="321" y="427"/>
                </a:lnTo>
                <a:lnTo>
                  <a:pt x="326" y="419"/>
                </a:lnTo>
                <a:lnTo>
                  <a:pt x="330" y="407"/>
                </a:lnTo>
                <a:lnTo>
                  <a:pt x="330" y="407"/>
                </a:lnTo>
                <a:lnTo>
                  <a:pt x="369" y="400"/>
                </a:lnTo>
                <a:lnTo>
                  <a:pt x="369" y="400"/>
                </a:lnTo>
                <a:lnTo>
                  <a:pt x="388" y="395"/>
                </a:lnTo>
                <a:lnTo>
                  <a:pt x="388" y="395"/>
                </a:lnTo>
                <a:close/>
                <a:moveTo>
                  <a:pt x="291" y="764"/>
                </a:moveTo>
                <a:lnTo>
                  <a:pt x="282" y="794"/>
                </a:lnTo>
                <a:lnTo>
                  <a:pt x="251" y="769"/>
                </a:lnTo>
                <a:lnTo>
                  <a:pt x="294" y="758"/>
                </a:lnTo>
                <a:lnTo>
                  <a:pt x="291" y="764"/>
                </a:lnTo>
                <a:close/>
              </a:path>
            </a:pathLst>
          </a:custGeom>
          <a:solidFill>
            <a:schemeClr val="tx1">
              <a:alpha val="30000"/>
            </a:schemeClr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9" name="Freeform 24">
            <a:extLst>
              <a:ext uri="{FF2B5EF4-FFF2-40B4-BE49-F238E27FC236}">
                <a16:creationId xmlns:a16="http://schemas.microsoft.com/office/drawing/2014/main" id="{AD119E17-D81F-4923-B766-3894596B50F1}"/>
              </a:ext>
            </a:extLst>
          </p:cNvPr>
          <p:cNvSpPr>
            <a:spLocks/>
          </p:cNvSpPr>
          <p:nvPr/>
        </p:nvSpPr>
        <p:spPr bwMode="auto">
          <a:xfrm>
            <a:off x="2720109" y="3174258"/>
            <a:ext cx="2263716" cy="3581744"/>
          </a:xfrm>
          <a:custGeom>
            <a:avLst/>
            <a:gdLst>
              <a:gd name="T0" fmla="*/ 647 w 687"/>
              <a:gd name="T1" fmla="*/ 253 h 1087"/>
              <a:gd name="T2" fmla="*/ 683 w 687"/>
              <a:gd name="T3" fmla="*/ 302 h 1087"/>
              <a:gd name="T4" fmla="*/ 676 w 687"/>
              <a:gd name="T5" fmla="*/ 345 h 1087"/>
              <a:gd name="T6" fmla="*/ 658 w 687"/>
              <a:gd name="T7" fmla="*/ 385 h 1087"/>
              <a:gd name="T8" fmla="*/ 630 w 687"/>
              <a:gd name="T9" fmla="*/ 393 h 1087"/>
              <a:gd name="T10" fmla="*/ 572 w 687"/>
              <a:gd name="T11" fmla="*/ 439 h 1087"/>
              <a:gd name="T12" fmla="*/ 588 w 687"/>
              <a:gd name="T13" fmla="*/ 526 h 1087"/>
              <a:gd name="T14" fmla="*/ 586 w 687"/>
              <a:gd name="T15" fmla="*/ 635 h 1087"/>
              <a:gd name="T16" fmla="*/ 594 w 687"/>
              <a:gd name="T17" fmla="*/ 861 h 1087"/>
              <a:gd name="T18" fmla="*/ 612 w 687"/>
              <a:gd name="T19" fmla="*/ 882 h 1087"/>
              <a:gd name="T20" fmla="*/ 635 w 687"/>
              <a:gd name="T21" fmla="*/ 947 h 1087"/>
              <a:gd name="T22" fmla="*/ 625 w 687"/>
              <a:gd name="T23" fmla="*/ 1024 h 1087"/>
              <a:gd name="T24" fmla="*/ 594 w 687"/>
              <a:gd name="T25" fmla="*/ 1071 h 1087"/>
              <a:gd name="T26" fmla="*/ 559 w 687"/>
              <a:gd name="T27" fmla="*/ 1081 h 1087"/>
              <a:gd name="T28" fmla="*/ 512 w 687"/>
              <a:gd name="T29" fmla="*/ 1075 h 1087"/>
              <a:gd name="T30" fmla="*/ 452 w 687"/>
              <a:gd name="T31" fmla="*/ 1061 h 1087"/>
              <a:gd name="T32" fmla="*/ 452 w 687"/>
              <a:gd name="T33" fmla="*/ 991 h 1087"/>
              <a:gd name="T34" fmla="*/ 506 w 687"/>
              <a:gd name="T35" fmla="*/ 888 h 1087"/>
              <a:gd name="T36" fmla="*/ 531 w 687"/>
              <a:gd name="T37" fmla="*/ 865 h 1087"/>
              <a:gd name="T38" fmla="*/ 516 w 687"/>
              <a:gd name="T39" fmla="*/ 640 h 1087"/>
              <a:gd name="T40" fmla="*/ 502 w 687"/>
              <a:gd name="T41" fmla="*/ 544 h 1087"/>
              <a:gd name="T42" fmla="*/ 389 w 687"/>
              <a:gd name="T43" fmla="*/ 579 h 1087"/>
              <a:gd name="T44" fmla="*/ 401 w 687"/>
              <a:gd name="T45" fmla="*/ 720 h 1087"/>
              <a:gd name="T46" fmla="*/ 359 w 687"/>
              <a:gd name="T47" fmla="*/ 828 h 1087"/>
              <a:gd name="T48" fmla="*/ 264 w 687"/>
              <a:gd name="T49" fmla="*/ 874 h 1087"/>
              <a:gd name="T50" fmla="*/ 230 w 687"/>
              <a:gd name="T51" fmla="*/ 948 h 1087"/>
              <a:gd name="T52" fmla="*/ 231 w 687"/>
              <a:gd name="T53" fmla="*/ 984 h 1087"/>
              <a:gd name="T54" fmla="*/ 195 w 687"/>
              <a:gd name="T55" fmla="*/ 998 h 1087"/>
              <a:gd name="T56" fmla="*/ 152 w 687"/>
              <a:gd name="T57" fmla="*/ 938 h 1087"/>
              <a:gd name="T58" fmla="*/ 140 w 687"/>
              <a:gd name="T59" fmla="*/ 890 h 1087"/>
              <a:gd name="T60" fmla="*/ 179 w 687"/>
              <a:gd name="T61" fmla="*/ 852 h 1087"/>
              <a:gd name="T62" fmla="*/ 212 w 687"/>
              <a:gd name="T63" fmla="*/ 805 h 1087"/>
              <a:gd name="T64" fmla="*/ 254 w 687"/>
              <a:gd name="T65" fmla="*/ 711 h 1087"/>
              <a:gd name="T66" fmla="*/ 184 w 687"/>
              <a:gd name="T67" fmla="*/ 775 h 1087"/>
              <a:gd name="T68" fmla="*/ 100 w 687"/>
              <a:gd name="T69" fmla="*/ 905 h 1087"/>
              <a:gd name="T70" fmla="*/ 42 w 687"/>
              <a:gd name="T71" fmla="*/ 1002 h 1087"/>
              <a:gd name="T72" fmla="*/ 0 w 687"/>
              <a:gd name="T73" fmla="*/ 964 h 1087"/>
              <a:gd name="T74" fmla="*/ 59 w 687"/>
              <a:gd name="T75" fmla="*/ 852 h 1087"/>
              <a:gd name="T76" fmla="*/ 66 w 687"/>
              <a:gd name="T77" fmla="*/ 839 h 1087"/>
              <a:gd name="T78" fmla="*/ 112 w 687"/>
              <a:gd name="T79" fmla="*/ 748 h 1087"/>
              <a:gd name="T80" fmla="*/ 112 w 687"/>
              <a:gd name="T81" fmla="*/ 724 h 1087"/>
              <a:gd name="T82" fmla="*/ 146 w 687"/>
              <a:gd name="T83" fmla="*/ 656 h 1087"/>
              <a:gd name="T84" fmla="*/ 115 w 687"/>
              <a:gd name="T85" fmla="*/ 545 h 1087"/>
              <a:gd name="T86" fmla="*/ 127 w 687"/>
              <a:gd name="T87" fmla="*/ 427 h 1087"/>
              <a:gd name="T88" fmla="*/ 199 w 687"/>
              <a:gd name="T89" fmla="*/ 353 h 1087"/>
              <a:gd name="T90" fmla="*/ 281 w 687"/>
              <a:gd name="T91" fmla="*/ 292 h 1087"/>
              <a:gd name="T92" fmla="*/ 322 w 687"/>
              <a:gd name="T93" fmla="*/ 215 h 1087"/>
              <a:gd name="T94" fmla="*/ 231 w 687"/>
              <a:gd name="T95" fmla="*/ 110 h 1087"/>
              <a:gd name="T96" fmla="*/ 177 w 687"/>
              <a:gd name="T97" fmla="*/ 80 h 1087"/>
              <a:gd name="T98" fmla="*/ 143 w 687"/>
              <a:gd name="T99" fmla="*/ 45 h 1087"/>
              <a:gd name="T100" fmla="*/ 151 w 687"/>
              <a:gd name="T101" fmla="*/ 16 h 1087"/>
              <a:gd name="T102" fmla="*/ 205 w 687"/>
              <a:gd name="T103" fmla="*/ 0 h 1087"/>
              <a:gd name="T104" fmla="*/ 246 w 687"/>
              <a:gd name="T105" fmla="*/ 50 h 1087"/>
              <a:gd name="T106" fmla="*/ 292 w 687"/>
              <a:gd name="T107" fmla="*/ 86 h 1087"/>
              <a:gd name="T108" fmla="*/ 377 w 687"/>
              <a:gd name="T109" fmla="*/ 155 h 1087"/>
              <a:gd name="T110" fmla="*/ 411 w 687"/>
              <a:gd name="T111" fmla="*/ 188 h 1087"/>
              <a:gd name="T112" fmla="*/ 480 w 687"/>
              <a:gd name="T113" fmla="*/ 238 h 1087"/>
              <a:gd name="T114" fmla="*/ 517 w 687"/>
              <a:gd name="T115" fmla="*/ 265 h 10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87" h="1087">
                <a:moveTo>
                  <a:pt x="543" y="271"/>
                </a:moveTo>
                <a:lnTo>
                  <a:pt x="590" y="242"/>
                </a:lnTo>
                <a:lnTo>
                  <a:pt x="590" y="242"/>
                </a:lnTo>
                <a:lnTo>
                  <a:pt x="597" y="242"/>
                </a:lnTo>
                <a:lnTo>
                  <a:pt x="615" y="244"/>
                </a:lnTo>
                <a:lnTo>
                  <a:pt x="626" y="246"/>
                </a:lnTo>
                <a:lnTo>
                  <a:pt x="637" y="248"/>
                </a:lnTo>
                <a:lnTo>
                  <a:pt x="647" y="253"/>
                </a:lnTo>
                <a:lnTo>
                  <a:pt x="651" y="256"/>
                </a:lnTo>
                <a:lnTo>
                  <a:pt x="654" y="259"/>
                </a:lnTo>
                <a:lnTo>
                  <a:pt x="654" y="259"/>
                </a:lnTo>
                <a:lnTo>
                  <a:pt x="674" y="280"/>
                </a:lnTo>
                <a:lnTo>
                  <a:pt x="680" y="287"/>
                </a:lnTo>
                <a:lnTo>
                  <a:pt x="681" y="293"/>
                </a:lnTo>
                <a:lnTo>
                  <a:pt x="681" y="293"/>
                </a:lnTo>
                <a:lnTo>
                  <a:pt x="683" y="302"/>
                </a:lnTo>
                <a:lnTo>
                  <a:pt x="685" y="309"/>
                </a:lnTo>
                <a:lnTo>
                  <a:pt x="686" y="316"/>
                </a:lnTo>
                <a:lnTo>
                  <a:pt x="687" y="321"/>
                </a:lnTo>
                <a:lnTo>
                  <a:pt x="687" y="321"/>
                </a:lnTo>
                <a:lnTo>
                  <a:pt x="685" y="328"/>
                </a:lnTo>
                <a:lnTo>
                  <a:pt x="680" y="338"/>
                </a:lnTo>
                <a:lnTo>
                  <a:pt x="680" y="338"/>
                </a:lnTo>
                <a:lnTo>
                  <a:pt x="676" y="345"/>
                </a:lnTo>
                <a:lnTo>
                  <a:pt x="669" y="353"/>
                </a:lnTo>
                <a:lnTo>
                  <a:pt x="664" y="359"/>
                </a:lnTo>
                <a:lnTo>
                  <a:pt x="662" y="362"/>
                </a:lnTo>
                <a:lnTo>
                  <a:pt x="662" y="362"/>
                </a:lnTo>
                <a:lnTo>
                  <a:pt x="662" y="367"/>
                </a:lnTo>
                <a:lnTo>
                  <a:pt x="660" y="376"/>
                </a:lnTo>
                <a:lnTo>
                  <a:pt x="659" y="381"/>
                </a:lnTo>
                <a:lnTo>
                  <a:pt x="658" y="385"/>
                </a:lnTo>
                <a:lnTo>
                  <a:pt x="655" y="389"/>
                </a:lnTo>
                <a:lnTo>
                  <a:pt x="652" y="391"/>
                </a:lnTo>
                <a:lnTo>
                  <a:pt x="652" y="391"/>
                </a:lnTo>
                <a:lnTo>
                  <a:pt x="648" y="394"/>
                </a:lnTo>
                <a:lnTo>
                  <a:pt x="645" y="395"/>
                </a:lnTo>
                <a:lnTo>
                  <a:pt x="637" y="395"/>
                </a:lnTo>
                <a:lnTo>
                  <a:pt x="632" y="394"/>
                </a:lnTo>
                <a:lnTo>
                  <a:pt x="630" y="393"/>
                </a:lnTo>
                <a:lnTo>
                  <a:pt x="630" y="393"/>
                </a:lnTo>
                <a:lnTo>
                  <a:pt x="617" y="410"/>
                </a:lnTo>
                <a:lnTo>
                  <a:pt x="601" y="430"/>
                </a:lnTo>
                <a:lnTo>
                  <a:pt x="601" y="430"/>
                </a:lnTo>
                <a:lnTo>
                  <a:pt x="595" y="433"/>
                </a:lnTo>
                <a:lnTo>
                  <a:pt x="585" y="436"/>
                </a:lnTo>
                <a:lnTo>
                  <a:pt x="572" y="439"/>
                </a:lnTo>
                <a:lnTo>
                  <a:pt x="572" y="439"/>
                </a:lnTo>
                <a:lnTo>
                  <a:pt x="577" y="446"/>
                </a:lnTo>
                <a:lnTo>
                  <a:pt x="582" y="453"/>
                </a:lnTo>
                <a:lnTo>
                  <a:pt x="584" y="463"/>
                </a:lnTo>
                <a:lnTo>
                  <a:pt x="584" y="463"/>
                </a:lnTo>
                <a:lnTo>
                  <a:pt x="586" y="478"/>
                </a:lnTo>
                <a:lnTo>
                  <a:pt x="588" y="496"/>
                </a:lnTo>
                <a:lnTo>
                  <a:pt x="588" y="513"/>
                </a:lnTo>
                <a:lnTo>
                  <a:pt x="588" y="526"/>
                </a:lnTo>
                <a:lnTo>
                  <a:pt x="588" y="526"/>
                </a:lnTo>
                <a:lnTo>
                  <a:pt x="588" y="538"/>
                </a:lnTo>
                <a:lnTo>
                  <a:pt x="589" y="556"/>
                </a:lnTo>
                <a:lnTo>
                  <a:pt x="591" y="585"/>
                </a:lnTo>
                <a:lnTo>
                  <a:pt x="591" y="585"/>
                </a:lnTo>
                <a:lnTo>
                  <a:pt x="592" y="611"/>
                </a:lnTo>
                <a:lnTo>
                  <a:pt x="594" y="629"/>
                </a:lnTo>
                <a:lnTo>
                  <a:pt x="586" y="635"/>
                </a:lnTo>
                <a:lnTo>
                  <a:pt x="586" y="635"/>
                </a:lnTo>
                <a:lnTo>
                  <a:pt x="592" y="678"/>
                </a:lnTo>
                <a:lnTo>
                  <a:pt x="596" y="709"/>
                </a:lnTo>
                <a:lnTo>
                  <a:pt x="599" y="727"/>
                </a:lnTo>
                <a:lnTo>
                  <a:pt x="599" y="727"/>
                </a:lnTo>
                <a:lnTo>
                  <a:pt x="595" y="824"/>
                </a:lnTo>
                <a:lnTo>
                  <a:pt x="595" y="824"/>
                </a:lnTo>
                <a:lnTo>
                  <a:pt x="594" y="861"/>
                </a:lnTo>
                <a:lnTo>
                  <a:pt x="594" y="861"/>
                </a:lnTo>
                <a:lnTo>
                  <a:pt x="596" y="864"/>
                </a:lnTo>
                <a:lnTo>
                  <a:pt x="599" y="867"/>
                </a:lnTo>
                <a:lnTo>
                  <a:pt x="601" y="868"/>
                </a:lnTo>
                <a:lnTo>
                  <a:pt x="601" y="868"/>
                </a:lnTo>
                <a:lnTo>
                  <a:pt x="603" y="869"/>
                </a:lnTo>
                <a:lnTo>
                  <a:pt x="606" y="873"/>
                </a:lnTo>
                <a:lnTo>
                  <a:pt x="612" y="882"/>
                </a:lnTo>
                <a:lnTo>
                  <a:pt x="619" y="897"/>
                </a:lnTo>
                <a:lnTo>
                  <a:pt x="619" y="897"/>
                </a:lnTo>
                <a:lnTo>
                  <a:pt x="620" y="907"/>
                </a:lnTo>
                <a:lnTo>
                  <a:pt x="623" y="915"/>
                </a:lnTo>
                <a:lnTo>
                  <a:pt x="625" y="922"/>
                </a:lnTo>
                <a:lnTo>
                  <a:pt x="625" y="922"/>
                </a:lnTo>
                <a:lnTo>
                  <a:pt x="630" y="932"/>
                </a:lnTo>
                <a:lnTo>
                  <a:pt x="635" y="947"/>
                </a:lnTo>
                <a:lnTo>
                  <a:pt x="636" y="955"/>
                </a:lnTo>
                <a:lnTo>
                  <a:pt x="637" y="965"/>
                </a:lnTo>
                <a:lnTo>
                  <a:pt x="637" y="976"/>
                </a:lnTo>
                <a:lnTo>
                  <a:pt x="637" y="987"/>
                </a:lnTo>
                <a:lnTo>
                  <a:pt x="637" y="987"/>
                </a:lnTo>
                <a:lnTo>
                  <a:pt x="634" y="999"/>
                </a:lnTo>
                <a:lnTo>
                  <a:pt x="630" y="1011"/>
                </a:lnTo>
                <a:lnTo>
                  <a:pt x="625" y="1024"/>
                </a:lnTo>
                <a:lnTo>
                  <a:pt x="620" y="1036"/>
                </a:lnTo>
                <a:lnTo>
                  <a:pt x="615" y="1047"/>
                </a:lnTo>
                <a:lnTo>
                  <a:pt x="609" y="1056"/>
                </a:lnTo>
                <a:lnTo>
                  <a:pt x="605" y="1062"/>
                </a:lnTo>
                <a:lnTo>
                  <a:pt x="601" y="1065"/>
                </a:lnTo>
                <a:lnTo>
                  <a:pt x="601" y="1065"/>
                </a:lnTo>
                <a:lnTo>
                  <a:pt x="597" y="1068"/>
                </a:lnTo>
                <a:lnTo>
                  <a:pt x="594" y="1071"/>
                </a:lnTo>
                <a:lnTo>
                  <a:pt x="586" y="1080"/>
                </a:lnTo>
                <a:lnTo>
                  <a:pt x="583" y="1084"/>
                </a:lnTo>
                <a:lnTo>
                  <a:pt x="578" y="1086"/>
                </a:lnTo>
                <a:lnTo>
                  <a:pt x="573" y="1087"/>
                </a:lnTo>
                <a:lnTo>
                  <a:pt x="568" y="1087"/>
                </a:lnTo>
                <a:lnTo>
                  <a:pt x="568" y="1087"/>
                </a:lnTo>
                <a:lnTo>
                  <a:pt x="563" y="1085"/>
                </a:lnTo>
                <a:lnTo>
                  <a:pt x="559" y="1081"/>
                </a:lnTo>
                <a:lnTo>
                  <a:pt x="551" y="1074"/>
                </a:lnTo>
                <a:lnTo>
                  <a:pt x="546" y="1068"/>
                </a:lnTo>
                <a:lnTo>
                  <a:pt x="545" y="1065"/>
                </a:lnTo>
                <a:lnTo>
                  <a:pt x="545" y="1065"/>
                </a:lnTo>
                <a:lnTo>
                  <a:pt x="532" y="1070"/>
                </a:lnTo>
                <a:lnTo>
                  <a:pt x="521" y="1074"/>
                </a:lnTo>
                <a:lnTo>
                  <a:pt x="512" y="1075"/>
                </a:lnTo>
                <a:lnTo>
                  <a:pt x="512" y="1075"/>
                </a:lnTo>
                <a:lnTo>
                  <a:pt x="509" y="1075"/>
                </a:lnTo>
                <a:lnTo>
                  <a:pt x="505" y="1074"/>
                </a:lnTo>
                <a:lnTo>
                  <a:pt x="499" y="1069"/>
                </a:lnTo>
                <a:lnTo>
                  <a:pt x="494" y="1063"/>
                </a:lnTo>
                <a:lnTo>
                  <a:pt x="464" y="1064"/>
                </a:lnTo>
                <a:lnTo>
                  <a:pt x="464" y="1064"/>
                </a:lnTo>
                <a:lnTo>
                  <a:pt x="460" y="1063"/>
                </a:lnTo>
                <a:lnTo>
                  <a:pt x="452" y="1061"/>
                </a:lnTo>
                <a:lnTo>
                  <a:pt x="448" y="1058"/>
                </a:lnTo>
                <a:lnTo>
                  <a:pt x="445" y="1055"/>
                </a:lnTo>
                <a:lnTo>
                  <a:pt x="442" y="1050"/>
                </a:lnTo>
                <a:lnTo>
                  <a:pt x="442" y="1042"/>
                </a:lnTo>
                <a:lnTo>
                  <a:pt x="442" y="1042"/>
                </a:lnTo>
                <a:lnTo>
                  <a:pt x="443" y="1024"/>
                </a:lnTo>
                <a:lnTo>
                  <a:pt x="448" y="1004"/>
                </a:lnTo>
                <a:lnTo>
                  <a:pt x="452" y="991"/>
                </a:lnTo>
                <a:lnTo>
                  <a:pt x="455" y="979"/>
                </a:lnTo>
                <a:lnTo>
                  <a:pt x="462" y="968"/>
                </a:lnTo>
                <a:lnTo>
                  <a:pt x="469" y="958"/>
                </a:lnTo>
                <a:lnTo>
                  <a:pt x="469" y="958"/>
                </a:lnTo>
                <a:lnTo>
                  <a:pt x="476" y="945"/>
                </a:lnTo>
                <a:lnTo>
                  <a:pt x="483" y="933"/>
                </a:lnTo>
                <a:lnTo>
                  <a:pt x="497" y="909"/>
                </a:lnTo>
                <a:lnTo>
                  <a:pt x="506" y="888"/>
                </a:lnTo>
                <a:lnTo>
                  <a:pt x="510" y="882"/>
                </a:lnTo>
                <a:lnTo>
                  <a:pt x="514" y="880"/>
                </a:lnTo>
                <a:lnTo>
                  <a:pt x="514" y="880"/>
                </a:lnTo>
                <a:lnTo>
                  <a:pt x="525" y="874"/>
                </a:lnTo>
                <a:lnTo>
                  <a:pt x="529" y="870"/>
                </a:lnTo>
                <a:lnTo>
                  <a:pt x="531" y="868"/>
                </a:lnTo>
                <a:lnTo>
                  <a:pt x="531" y="865"/>
                </a:lnTo>
                <a:lnTo>
                  <a:pt x="531" y="865"/>
                </a:lnTo>
                <a:lnTo>
                  <a:pt x="531" y="856"/>
                </a:lnTo>
                <a:lnTo>
                  <a:pt x="529" y="831"/>
                </a:lnTo>
                <a:lnTo>
                  <a:pt x="529" y="693"/>
                </a:lnTo>
                <a:lnTo>
                  <a:pt x="529" y="693"/>
                </a:lnTo>
                <a:lnTo>
                  <a:pt x="528" y="664"/>
                </a:lnTo>
                <a:lnTo>
                  <a:pt x="526" y="641"/>
                </a:lnTo>
                <a:lnTo>
                  <a:pt x="526" y="641"/>
                </a:lnTo>
                <a:lnTo>
                  <a:pt x="516" y="640"/>
                </a:lnTo>
                <a:lnTo>
                  <a:pt x="516" y="640"/>
                </a:lnTo>
                <a:lnTo>
                  <a:pt x="515" y="638"/>
                </a:lnTo>
                <a:lnTo>
                  <a:pt x="514" y="630"/>
                </a:lnTo>
                <a:lnTo>
                  <a:pt x="511" y="608"/>
                </a:lnTo>
                <a:lnTo>
                  <a:pt x="508" y="572"/>
                </a:lnTo>
                <a:lnTo>
                  <a:pt x="508" y="572"/>
                </a:lnTo>
                <a:lnTo>
                  <a:pt x="506" y="562"/>
                </a:lnTo>
                <a:lnTo>
                  <a:pt x="502" y="544"/>
                </a:lnTo>
                <a:lnTo>
                  <a:pt x="497" y="528"/>
                </a:lnTo>
                <a:lnTo>
                  <a:pt x="494" y="522"/>
                </a:lnTo>
                <a:lnTo>
                  <a:pt x="493" y="520"/>
                </a:lnTo>
                <a:lnTo>
                  <a:pt x="493" y="520"/>
                </a:lnTo>
                <a:lnTo>
                  <a:pt x="412" y="530"/>
                </a:lnTo>
                <a:lnTo>
                  <a:pt x="379" y="532"/>
                </a:lnTo>
                <a:lnTo>
                  <a:pt x="379" y="532"/>
                </a:lnTo>
                <a:lnTo>
                  <a:pt x="389" y="579"/>
                </a:lnTo>
                <a:lnTo>
                  <a:pt x="396" y="616"/>
                </a:lnTo>
                <a:lnTo>
                  <a:pt x="401" y="638"/>
                </a:lnTo>
                <a:lnTo>
                  <a:pt x="401" y="638"/>
                </a:lnTo>
                <a:lnTo>
                  <a:pt x="402" y="646"/>
                </a:lnTo>
                <a:lnTo>
                  <a:pt x="403" y="659"/>
                </a:lnTo>
                <a:lnTo>
                  <a:pt x="403" y="678"/>
                </a:lnTo>
                <a:lnTo>
                  <a:pt x="403" y="698"/>
                </a:lnTo>
                <a:lnTo>
                  <a:pt x="401" y="720"/>
                </a:lnTo>
                <a:lnTo>
                  <a:pt x="399" y="742"/>
                </a:lnTo>
                <a:lnTo>
                  <a:pt x="394" y="764"/>
                </a:lnTo>
                <a:lnTo>
                  <a:pt x="389" y="782"/>
                </a:lnTo>
                <a:lnTo>
                  <a:pt x="389" y="782"/>
                </a:lnTo>
                <a:lnTo>
                  <a:pt x="382" y="796"/>
                </a:lnTo>
                <a:lnTo>
                  <a:pt x="374" y="810"/>
                </a:lnTo>
                <a:lnTo>
                  <a:pt x="366" y="819"/>
                </a:lnTo>
                <a:lnTo>
                  <a:pt x="359" y="828"/>
                </a:lnTo>
                <a:lnTo>
                  <a:pt x="351" y="833"/>
                </a:lnTo>
                <a:lnTo>
                  <a:pt x="345" y="838"/>
                </a:lnTo>
                <a:lnTo>
                  <a:pt x="340" y="840"/>
                </a:lnTo>
                <a:lnTo>
                  <a:pt x="311" y="852"/>
                </a:lnTo>
                <a:lnTo>
                  <a:pt x="302" y="852"/>
                </a:lnTo>
                <a:lnTo>
                  <a:pt x="302" y="852"/>
                </a:lnTo>
                <a:lnTo>
                  <a:pt x="264" y="874"/>
                </a:lnTo>
                <a:lnTo>
                  <a:pt x="264" y="874"/>
                </a:lnTo>
                <a:lnTo>
                  <a:pt x="239" y="887"/>
                </a:lnTo>
                <a:lnTo>
                  <a:pt x="217" y="897"/>
                </a:lnTo>
                <a:lnTo>
                  <a:pt x="217" y="897"/>
                </a:lnTo>
                <a:lnTo>
                  <a:pt x="229" y="937"/>
                </a:lnTo>
                <a:lnTo>
                  <a:pt x="229" y="937"/>
                </a:lnTo>
                <a:lnTo>
                  <a:pt x="230" y="944"/>
                </a:lnTo>
                <a:lnTo>
                  <a:pt x="230" y="948"/>
                </a:lnTo>
                <a:lnTo>
                  <a:pt x="230" y="948"/>
                </a:lnTo>
                <a:lnTo>
                  <a:pt x="232" y="950"/>
                </a:lnTo>
                <a:lnTo>
                  <a:pt x="236" y="958"/>
                </a:lnTo>
                <a:lnTo>
                  <a:pt x="237" y="962"/>
                </a:lnTo>
                <a:lnTo>
                  <a:pt x="239" y="967"/>
                </a:lnTo>
                <a:lnTo>
                  <a:pt x="237" y="973"/>
                </a:lnTo>
                <a:lnTo>
                  <a:pt x="236" y="978"/>
                </a:lnTo>
                <a:lnTo>
                  <a:pt x="236" y="978"/>
                </a:lnTo>
                <a:lnTo>
                  <a:pt x="231" y="984"/>
                </a:lnTo>
                <a:lnTo>
                  <a:pt x="228" y="989"/>
                </a:lnTo>
                <a:lnTo>
                  <a:pt x="223" y="994"/>
                </a:lnTo>
                <a:lnTo>
                  <a:pt x="217" y="998"/>
                </a:lnTo>
                <a:lnTo>
                  <a:pt x="212" y="1000"/>
                </a:lnTo>
                <a:lnTo>
                  <a:pt x="206" y="1001"/>
                </a:lnTo>
                <a:lnTo>
                  <a:pt x="200" y="1000"/>
                </a:lnTo>
                <a:lnTo>
                  <a:pt x="195" y="998"/>
                </a:lnTo>
                <a:lnTo>
                  <a:pt x="195" y="998"/>
                </a:lnTo>
                <a:lnTo>
                  <a:pt x="185" y="990"/>
                </a:lnTo>
                <a:lnTo>
                  <a:pt x="175" y="982"/>
                </a:lnTo>
                <a:lnTo>
                  <a:pt x="169" y="972"/>
                </a:lnTo>
                <a:lnTo>
                  <a:pt x="166" y="965"/>
                </a:lnTo>
                <a:lnTo>
                  <a:pt x="166" y="965"/>
                </a:lnTo>
                <a:lnTo>
                  <a:pt x="162" y="956"/>
                </a:lnTo>
                <a:lnTo>
                  <a:pt x="157" y="947"/>
                </a:lnTo>
                <a:lnTo>
                  <a:pt x="152" y="938"/>
                </a:lnTo>
                <a:lnTo>
                  <a:pt x="149" y="931"/>
                </a:lnTo>
                <a:lnTo>
                  <a:pt x="149" y="931"/>
                </a:lnTo>
                <a:lnTo>
                  <a:pt x="145" y="916"/>
                </a:lnTo>
                <a:lnTo>
                  <a:pt x="144" y="908"/>
                </a:lnTo>
                <a:lnTo>
                  <a:pt x="144" y="908"/>
                </a:lnTo>
                <a:lnTo>
                  <a:pt x="142" y="892"/>
                </a:lnTo>
                <a:lnTo>
                  <a:pt x="142" y="892"/>
                </a:lnTo>
                <a:lnTo>
                  <a:pt x="140" y="890"/>
                </a:lnTo>
                <a:lnTo>
                  <a:pt x="140" y="886"/>
                </a:lnTo>
                <a:lnTo>
                  <a:pt x="142" y="881"/>
                </a:lnTo>
                <a:lnTo>
                  <a:pt x="144" y="879"/>
                </a:lnTo>
                <a:lnTo>
                  <a:pt x="146" y="876"/>
                </a:lnTo>
                <a:lnTo>
                  <a:pt x="146" y="876"/>
                </a:lnTo>
                <a:lnTo>
                  <a:pt x="163" y="867"/>
                </a:lnTo>
                <a:lnTo>
                  <a:pt x="172" y="859"/>
                </a:lnTo>
                <a:lnTo>
                  <a:pt x="179" y="852"/>
                </a:lnTo>
                <a:lnTo>
                  <a:pt x="179" y="852"/>
                </a:lnTo>
                <a:lnTo>
                  <a:pt x="189" y="841"/>
                </a:lnTo>
                <a:lnTo>
                  <a:pt x="196" y="831"/>
                </a:lnTo>
                <a:lnTo>
                  <a:pt x="196" y="831"/>
                </a:lnTo>
                <a:lnTo>
                  <a:pt x="200" y="825"/>
                </a:lnTo>
                <a:lnTo>
                  <a:pt x="202" y="817"/>
                </a:lnTo>
                <a:lnTo>
                  <a:pt x="207" y="810"/>
                </a:lnTo>
                <a:lnTo>
                  <a:pt x="212" y="805"/>
                </a:lnTo>
                <a:lnTo>
                  <a:pt x="217" y="801"/>
                </a:lnTo>
                <a:lnTo>
                  <a:pt x="217" y="801"/>
                </a:lnTo>
                <a:lnTo>
                  <a:pt x="248" y="784"/>
                </a:lnTo>
                <a:lnTo>
                  <a:pt x="269" y="773"/>
                </a:lnTo>
                <a:lnTo>
                  <a:pt x="282" y="736"/>
                </a:lnTo>
                <a:lnTo>
                  <a:pt x="274" y="690"/>
                </a:lnTo>
                <a:lnTo>
                  <a:pt x="274" y="690"/>
                </a:lnTo>
                <a:lnTo>
                  <a:pt x="254" y="711"/>
                </a:lnTo>
                <a:lnTo>
                  <a:pt x="236" y="733"/>
                </a:lnTo>
                <a:lnTo>
                  <a:pt x="218" y="755"/>
                </a:lnTo>
                <a:lnTo>
                  <a:pt x="218" y="755"/>
                </a:lnTo>
                <a:lnTo>
                  <a:pt x="209" y="764"/>
                </a:lnTo>
                <a:lnTo>
                  <a:pt x="202" y="770"/>
                </a:lnTo>
                <a:lnTo>
                  <a:pt x="195" y="773"/>
                </a:lnTo>
                <a:lnTo>
                  <a:pt x="189" y="775"/>
                </a:lnTo>
                <a:lnTo>
                  <a:pt x="184" y="775"/>
                </a:lnTo>
                <a:lnTo>
                  <a:pt x="180" y="775"/>
                </a:lnTo>
                <a:lnTo>
                  <a:pt x="177" y="773"/>
                </a:lnTo>
                <a:lnTo>
                  <a:pt x="177" y="773"/>
                </a:lnTo>
                <a:lnTo>
                  <a:pt x="171" y="787"/>
                </a:lnTo>
                <a:lnTo>
                  <a:pt x="156" y="810"/>
                </a:lnTo>
                <a:lnTo>
                  <a:pt x="156" y="810"/>
                </a:lnTo>
                <a:lnTo>
                  <a:pt x="127" y="858"/>
                </a:lnTo>
                <a:lnTo>
                  <a:pt x="100" y="905"/>
                </a:lnTo>
                <a:lnTo>
                  <a:pt x="100" y="905"/>
                </a:lnTo>
                <a:lnTo>
                  <a:pt x="69" y="966"/>
                </a:lnTo>
                <a:lnTo>
                  <a:pt x="69" y="966"/>
                </a:lnTo>
                <a:lnTo>
                  <a:pt x="59" y="984"/>
                </a:lnTo>
                <a:lnTo>
                  <a:pt x="55" y="991"/>
                </a:lnTo>
                <a:lnTo>
                  <a:pt x="51" y="998"/>
                </a:lnTo>
                <a:lnTo>
                  <a:pt x="47" y="1001"/>
                </a:lnTo>
                <a:lnTo>
                  <a:pt x="42" y="1002"/>
                </a:lnTo>
                <a:lnTo>
                  <a:pt x="36" y="1004"/>
                </a:lnTo>
                <a:lnTo>
                  <a:pt x="28" y="1001"/>
                </a:lnTo>
                <a:lnTo>
                  <a:pt x="28" y="1001"/>
                </a:lnTo>
                <a:lnTo>
                  <a:pt x="19" y="998"/>
                </a:lnTo>
                <a:lnTo>
                  <a:pt x="13" y="991"/>
                </a:lnTo>
                <a:lnTo>
                  <a:pt x="7" y="984"/>
                </a:lnTo>
                <a:lnTo>
                  <a:pt x="2" y="975"/>
                </a:lnTo>
                <a:lnTo>
                  <a:pt x="0" y="964"/>
                </a:lnTo>
                <a:lnTo>
                  <a:pt x="0" y="953"/>
                </a:lnTo>
                <a:lnTo>
                  <a:pt x="1" y="942"/>
                </a:lnTo>
                <a:lnTo>
                  <a:pt x="5" y="932"/>
                </a:lnTo>
                <a:lnTo>
                  <a:pt x="5" y="932"/>
                </a:lnTo>
                <a:lnTo>
                  <a:pt x="12" y="920"/>
                </a:lnTo>
                <a:lnTo>
                  <a:pt x="19" y="908"/>
                </a:lnTo>
                <a:lnTo>
                  <a:pt x="37" y="882"/>
                </a:lnTo>
                <a:lnTo>
                  <a:pt x="59" y="852"/>
                </a:lnTo>
                <a:lnTo>
                  <a:pt x="59" y="852"/>
                </a:lnTo>
                <a:lnTo>
                  <a:pt x="64" y="847"/>
                </a:lnTo>
                <a:lnTo>
                  <a:pt x="68" y="842"/>
                </a:lnTo>
                <a:lnTo>
                  <a:pt x="69" y="838"/>
                </a:lnTo>
                <a:lnTo>
                  <a:pt x="69" y="838"/>
                </a:lnTo>
                <a:lnTo>
                  <a:pt x="69" y="836"/>
                </a:lnTo>
                <a:lnTo>
                  <a:pt x="68" y="838"/>
                </a:lnTo>
                <a:lnTo>
                  <a:pt x="66" y="839"/>
                </a:lnTo>
                <a:lnTo>
                  <a:pt x="64" y="842"/>
                </a:lnTo>
                <a:lnTo>
                  <a:pt x="64" y="842"/>
                </a:lnTo>
                <a:lnTo>
                  <a:pt x="75" y="823"/>
                </a:lnTo>
                <a:lnTo>
                  <a:pt x="75" y="823"/>
                </a:lnTo>
                <a:lnTo>
                  <a:pt x="89" y="796"/>
                </a:lnTo>
                <a:lnTo>
                  <a:pt x="102" y="773"/>
                </a:lnTo>
                <a:lnTo>
                  <a:pt x="109" y="756"/>
                </a:lnTo>
                <a:lnTo>
                  <a:pt x="112" y="748"/>
                </a:lnTo>
                <a:lnTo>
                  <a:pt x="112" y="748"/>
                </a:lnTo>
                <a:lnTo>
                  <a:pt x="114" y="737"/>
                </a:lnTo>
                <a:lnTo>
                  <a:pt x="116" y="725"/>
                </a:lnTo>
                <a:lnTo>
                  <a:pt x="116" y="725"/>
                </a:lnTo>
                <a:lnTo>
                  <a:pt x="115" y="725"/>
                </a:lnTo>
                <a:lnTo>
                  <a:pt x="115" y="724"/>
                </a:lnTo>
                <a:lnTo>
                  <a:pt x="112" y="725"/>
                </a:lnTo>
                <a:lnTo>
                  <a:pt x="112" y="724"/>
                </a:lnTo>
                <a:lnTo>
                  <a:pt x="112" y="722"/>
                </a:lnTo>
                <a:lnTo>
                  <a:pt x="119" y="711"/>
                </a:lnTo>
                <a:lnTo>
                  <a:pt x="119" y="711"/>
                </a:lnTo>
                <a:lnTo>
                  <a:pt x="137" y="679"/>
                </a:lnTo>
                <a:lnTo>
                  <a:pt x="144" y="665"/>
                </a:lnTo>
                <a:lnTo>
                  <a:pt x="148" y="658"/>
                </a:lnTo>
                <a:lnTo>
                  <a:pt x="148" y="658"/>
                </a:lnTo>
                <a:lnTo>
                  <a:pt x="146" y="656"/>
                </a:lnTo>
                <a:lnTo>
                  <a:pt x="144" y="651"/>
                </a:lnTo>
                <a:lnTo>
                  <a:pt x="135" y="636"/>
                </a:lnTo>
                <a:lnTo>
                  <a:pt x="131" y="625"/>
                </a:lnTo>
                <a:lnTo>
                  <a:pt x="126" y="611"/>
                </a:lnTo>
                <a:lnTo>
                  <a:pt x="121" y="593"/>
                </a:lnTo>
                <a:lnTo>
                  <a:pt x="117" y="570"/>
                </a:lnTo>
                <a:lnTo>
                  <a:pt x="117" y="570"/>
                </a:lnTo>
                <a:lnTo>
                  <a:pt x="115" y="545"/>
                </a:lnTo>
                <a:lnTo>
                  <a:pt x="114" y="522"/>
                </a:lnTo>
                <a:lnTo>
                  <a:pt x="114" y="501"/>
                </a:lnTo>
                <a:lnTo>
                  <a:pt x="114" y="480"/>
                </a:lnTo>
                <a:lnTo>
                  <a:pt x="116" y="462"/>
                </a:lnTo>
                <a:lnTo>
                  <a:pt x="119" y="446"/>
                </a:lnTo>
                <a:lnTo>
                  <a:pt x="122" y="435"/>
                </a:lnTo>
                <a:lnTo>
                  <a:pt x="127" y="427"/>
                </a:lnTo>
                <a:lnTo>
                  <a:pt x="127" y="427"/>
                </a:lnTo>
                <a:lnTo>
                  <a:pt x="152" y="400"/>
                </a:lnTo>
                <a:lnTo>
                  <a:pt x="168" y="384"/>
                </a:lnTo>
                <a:lnTo>
                  <a:pt x="168" y="384"/>
                </a:lnTo>
                <a:lnTo>
                  <a:pt x="177" y="377"/>
                </a:lnTo>
                <a:lnTo>
                  <a:pt x="184" y="370"/>
                </a:lnTo>
                <a:lnTo>
                  <a:pt x="190" y="362"/>
                </a:lnTo>
                <a:lnTo>
                  <a:pt x="190" y="362"/>
                </a:lnTo>
                <a:lnTo>
                  <a:pt x="199" y="353"/>
                </a:lnTo>
                <a:lnTo>
                  <a:pt x="212" y="339"/>
                </a:lnTo>
                <a:lnTo>
                  <a:pt x="225" y="327"/>
                </a:lnTo>
                <a:lnTo>
                  <a:pt x="239" y="318"/>
                </a:lnTo>
                <a:lnTo>
                  <a:pt x="239" y="318"/>
                </a:lnTo>
                <a:lnTo>
                  <a:pt x="249" y="311"/>
                </a:lnTo>
                <a:lnTo>
                  <a:pt x="262" y="305"/>
                </a:lnTo>
                <a:lnTo>
                  <a:pt x="272" y="299"/>
                </a:lnTo>
                <a:lnTo>
                  <a:pt x="281" y="292"/>
                </a:lnTo>
                <a:lnTo>
                  <a:pt x="281" y="292"/>
                </a:lnTo>
                <a:lnTo>
                  <a:pt x="287" y="285"/>
                </a:lnTo>
                <a:lnTo>
                  <a:pt x="292" y="278"/>
                </a:lnTo>
                <a:lnTo>
                  <a:pt x="297" y="271"/>
                </a:lnTo>
                <a:lnTo>
                  <a:pt x="300" y="267"/>
                </a:lnTo>
                <a:lnTo>
                  <a:pt x="300" y="267"/>
                </a:lnTo>
                <a:lnTo>
                  <a:pt x="338" y="247"/>
                </a:lnTo>
                <a:lnTo>
                  <a:pt x="322" y="215"/>
                </a:lnTo>
                <a:lnTo>
                  <a:pt x="322" y="204"/>
                </a:lnTo>
                <a:lnTo>
                  <a:pt x="322" y="204"/>
                </a:lnTo>
                <a:lnTo>
                  <a:pt x="291" y="172"/>
                </a:lnTo>
                <a:lnTo>
                  <a:pt x="268" y="150"/>
                </a:lnTo>
                <a:lnTo>
                  <a:pt x="254" y="136"/>
                </a:lnTo>
                <a:lnTo>
                  <a:pt x="254" y="136"/>
                </a:lnTo>
                <a:lnTo>
                  <a:pt x="246" y="126"/>
                </a:lnTo>
                <a:lnTo>
                  <a:pt x="231" y="110"/>
                </a:lnTo>
                <a:lnTo>
                  <a:pt x="213" y="90"/>
                </a:lnTo>
                <a:lnTo>
                  <a:pt x="213" y="90"/>
                </a:lnTo>
                <a:lnTo>
                  <a:pt x="200" y="88"/>
                </a:lnTo>
                <a:lnTo>
                  <a:pt x="184" y="86"/>
                </a:lnTo>
                <a:lnTo>
                  <a:pt x="184" y="86"/>
                </a:lnTo>
                <a:lnTo>
                  <a:pt x="183" y="86"/>
                </a:lnTo>
                <a:lnTo>
                  <a:pt x="182" y="85"/>
                </a:lnTo>
                <a:lnTo>
                  <a:pt x="177" y="80"/>
                </a:lnTo>
                <a:lnTo>
                  <a:pt x="172" y="71"/>
                </a:lnTo>
                <a:lnTo>
                  <a:pt x="172" y="71"/>
                </a:lnTo>
                <a:lnTo>
                  <a:pt x="167" y="67"/>
                </a:lnTo>
                <a:lnTo>
                  <a:pt x="156" y="59"/>
                </a:lnTo>
                <a:lnTo>
                  <a:pt x="146" y="51"/>
                </a:lnTo>
                <a:lnTo>
                  <a:pt x="144" y="47"/>
                </a:lnTo>
                <a:lnTo>
                  <a:pt x="143" y="45"/>
                </a:lnTo>
                <a:lnTo>
                  <a:pt x="143" y="45"/>
                </a:lnTo>
                <a:lnTo>
                  <a:pt x="140" y="39"/>
                </a:lnTo>
                <a:lnTo>
                  <a:pt x="138" y="31"/>
                </a:lnTo>
                <a:lnTo>
                  <a:pt x="135" y="24"/>
                </a:lnTo>
                <a:lnTo>
                  <a:pt x="135" y="22"/>
                </a:lnTo>
                <a:lnTo>
                  <a:pt x="138" y="21"/>
                </a:lnTo>
                <a:lnTo>
                  <a:pt x="138" y="21"/>
                </a:lnTo>
                <a:lnTo>
                  <a:pt x="144" y="18"/>
                </a:lnTo>
                <a:lnTo>
                  <a:pt x="151" y="16"/>
                </a:lnTo>
                <a:lnTo>
                  <a:pt x="160" y="13"/>
                </a:lnTo>
                <a:lnTo>
                  <a:pt x="167" y="11"/>
                </a:lnTo>
                <a:lnTo>
                  <a:pt x="167" y="11"/>
                </a:lnTo>
                <a:lnTo>
                  <a:pt x="183" y="4"/>
                </a:lnTo>
                <a:lnTo>
                  <a:pt x="192" y="1"/>
                </a:lnTo>
                <a:lnTo>
                  <a:pt x="201" y="0"/>
                </a:lnTo>
                <a:lnTo>
                  <a:pt x="201" y="0"/>
                </a:lnTo>
                <a:lnTo>
                  <a:pt x="205" y="0"/>
                </a:lnTo>
                <a:lnTo>
                  <a:pt x="208" y="1"/>
                </a:lnTo>
                <a:lnTo>
                  <a:pt x="214" y="6"/>
                </a:lnTo>
                <a:lnTo>
                  <a:pt x="219" y="11"/>
                </a:lnTo>
                <a:lnTo>
                  <a:pt x="223" y="17"/>
                </a:lnTo>
                <a:lnTo>
                  <a:pt x="223" y="17"/>
                </a:lnTo>
                <a:lnTo>
                  <a:pt x="245" y="44"/>
                </a:lnTo>
                <a:lnTo>
                  <a:pt x="245" y="44"/>
                </a:lnTo>
                <a:lnTo>
                  <a:pt x="246" y="50"/>
                </a:lnTo>
                <a:lnTo>
                  <a:pt x="248" y="57"/>
                </a:lnTo>
                <a:lnTo>
                  <a:pt x="248" y="57"/>
                </a:lnTo>
                <a:lnTo>
                  <a:pt x="251" y="62"/>
                </a:lnTo>
                <a:lnTo>
                  <a:pt x="252" y="64"/>
                </a:lnTo>
                <a:lnTo>
                  <a:pt x="252" y="64"/>
                </a:lnTo>
                <a:lnTo>
                  <a:pt x="265" y="70"/>
                </a:lnTo>
                <a:lnTo>
                  <a:pt x="277" y="78"/>
                </a:lnTo>
                <a:lnTo>
                  <a:pt x="292" y="86"/>
                </a:lnTo>
                <a:lnTo>
                  <a:pt x="292" y="86"/>
                </a:lnTo>
                <a:lnTo>
                  <a:pt x="317" y="104"/>
                </a:lnTo>
                <a:lnTo>
                  <a:pt x="328" y="113"/>
                </a:lnTo>
                <a:lnTo>
                  <a:pt x="339" y="122"/>
                </a:lnTo>
                <a:lnTo>
                  <a:pt x="339" y="122"/>
                </a:lnTo>
                <a:lnTo>
                  <a:pt x="350" y="132"/>
                </a:lnTo>
                <a:lnTo>
                  <a:pt x="362" y="143"/>
                </a:lnTo>
                <a:lnTo>
                  <a:pt x="377" y="155"/>
                </a:lnTo>
                <a:lnTo>
                  <a:pt x="390" y="158"/>
                </a:lnTo>
                <a:lnTo>
                  <a:pt x="390" y="158"/>
                </a:lnTo>
                <a:lnTo>
                  <a:pt x="389" y="159"/>
                </a:lnTo>
                <a:lnTo>
                  <a:pt x="389" y="161"/>
                </a:lnTo>
                <a:lnTo>
                  <a:pt x="391" y="166"/>
                </a:lnTo>
                <a:lnTo>
                  <a:pt x="399" y="176"/>
                </a:lnTo>
                <a:lnTo>
                  <a:pt x="399" y="176"/>
                </a:lnTo>
                <a:lnTo>
                  <a:pt x="411" y="188"/>
                </a:lnTo>
                <a:lnTo>
                  <a:pt x="425" y="202"/>
                </a:lnTo>
                <a:lnTo>
                  <a:pt x="437" y="213"/>
                </a:lnTo>
                <a:lnTo>
                  <a:pt x="443" y="219"/>
                </a:lnTo>
                <a:lnTo>
                  <a:pt x="443" y="219"/>
                </a:lnTo>
                <a:lnTo>
                  <a:pt x="449" y="223"/>
                </a:lnTo>
                <a:lnTo>
                  <a:pt x="462" y="228"/>
                </a:lnTo>
                <a:lnTo>
                  <a:pt x="474" y="234"/>
                </a:lnTo>
                <a:lnTo>
                  <a:pt x="480" y="238"/>
                </a:lnTo>
                <a:lnTo>
                  <a:pt x="480" y="238"/>
                </a:lnTo>
                <a:lnTo>
                  <a:pt x="482" y="239"/>
                </a:lnTo>
                <a:lnTo>
                  <a:pt x="483" y="239"/>
                </a:lnTo>
                <a:lnTo>
                  <a:pt x="487" y="239"/>
                </a:lnTo>
                <a:lnTo>
                  <a:pt x="494" y="245"/>
                </a:lnTo>
                <a:lnTo>
                  <a:pt x="494" y="245"/>
                </a:lnTo>
                <a:lnTo>
                  <a:pt x="505" y="255"/>
                </a:lnTo>
                <a:lnTo>
                  <a:pt x="517" y="265"/>
                </a:lnTo>
                <a:lnTo>
                  <a:pt x="531" y="280"/>
                </a:lnTo>
                <a:lnTo>
                  <a:pt x="543" y="271"/>
                </a:lnTo>
                <a:close/>
              </a:path>
            </a:pathLst>
          </a:custGeom>
          <a:solidFill>
            <a:schemeClr val="tx1">
              <a:alpha val="30000"/>
            </a:schemeClr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0" name="Freeform 15">
            <a:extLst>
              <a:ext uri="{FF2B5EF4-FFF2-40B4-BE49-F238E27FC236}">
                <a16:creationId xmlns:a16="http://schemas.microsoft.com/office/drawing/2014/main" id="{44C2AB17-B0AF-41D1-9D66-35E5BA2E2291}"/>
              </a:ext>
            </a:extLst>
          </p:cNvPr>
          <p:cNvSpPr>
            <a:spLocks/>
          </p:cNvSpPr>
          <p:nvPr/>
        </p:nvSpPr>
        <p:spPr bwMode="auto">
          <a:xfrm>
            <a:off x="1103840" y="4228255"/>
            <a:ext cx="1939779" cy="3243310"/>
          </a:xfrm>
          <a:custGeom>
            <a:avLst/>
            <a:gdLst>
              <a:gd name="T0" fmla="*/ 33 w 625"/>
              <a:gd name="T1" fmla="*/ 226 h 1045"/>
              <a:gd name="T2" fmla="*/ 0 w 625"/>
              <a:gd name="T3" fmla="*/ 313 h 1045"/>
              <a:gd name="T4" fmla="*/ 13 w 625"/>
              <a:gd name="T5" fmla="*/ 374 h 1045"/>
              <a:gd name="T6" fmla="*/ 22 w 625"/>
              <a:gd name="T7" fmla="*/ 439 h 1045"/>
              <a:gd name="T8" fmla="*/ 56 w 625"/>
              <a:gd name="T9" fmla="*/ 446 h 1045"/>
              <a:gd name="T10" fmla="*/ 94 w 625"/>
              <a:gd name="T11" fmla="*/ 389 h 1045"/>
              <a:gd name="T12" fmla="*/ 146 w 625"/>
              <a:gd name="T13" fmla="*/ 393 h 1045"/>
              <a:gd name="T14" fmla="*/ 183 w 625"/>
              <a:gd name="T15" fmla="*/ 446 h 1045"/>
              <a:gd name="T16" fmla="*/ 189 w 625"/>
              <a:gd name="T17" fmla="*/ 568 h 1045"/>
              <a:gd name="T18" fmla="*/ 174 w 625"/>
              <a:gd name="T19" fmla="*/ 702 h 1045"/>
              <a:gd name="T20" fmla="*/ 175 w 625"/>
              <a:gd name="T21" fmla="*/ 763 h 1045"/>
              <a:gd name="T22" fmla="*/ 237 w 625"/>
              <a:gd name="T23" fmla="*/ 814 h 1045"/>
              <a:gd name="T24" fmla="*/ 293 w 625"/>
              <a:gd name="T25" fmla="*/ 865 h 1045"/>
              <a:gd name="T26" fmla="*/ 328 w 625"/>
              <a:gd name="T27" fmla="*/ 947 h 1045"/>
              <a:gd name="T28" fmla="*/ 313 w 625"/>
              <a:gd name="T29" fmla="*/ 1024 h 1045"/>
              <a:gd name="T30" fmla="*/ 356 w 625"/>
              <a:gd name="T31" fmla="*/ 1045 h 1045"/>
              <a:gd name="T32" fmla="*/ 417 w 625"/>
              <a:gd name="T33" fmla="*/ 1018 h 1045"/>
              <a:gd name="T34" fmla="*/ 462 w 625"/>
              <a:gd name="T35" fmla="*/ 979 h 1045"/>
              <a:gd name="T36" fmla="*/ 491 w 625"/>
              <a:gd name="T37" fmla="*/ 950 h 1045"/>
              <a:gd name="T38" fmla="*/ 469 w 625"/>
              <a:gd name="T39" fmla="*/ 898 h 1045"/>
              <a:gd name="T40" fmla="*/ 456 w 625"/>
              <a:gd name="T41" fmla="*/ 891 h 1045"/>
              <a:gd name="T42" fmla="*/ 401 w 625"/>
              <a:gd name="T43" fmla="*/ 846 h 1045"/>
              <a:gd name="T44" fmla="*/ 326 w 625"/>
              <a:gd name="T45" fmla="*/ 766 h 1045"/>
              <a:gd name="T46" fmla="*/ 396 w 625"/>
              <a:gd name="T47" fmla="*/ 596 h 1045"/>
              <a:gd name="T48" fmla="*/ 418 w 625"/>
              <a:gd name="T49" fmla="*/ 509 h 1045"/>
              <a:gd name="T50" fmla="*/ 403 w 625"/>
              <a:gd name="T51" fmla="*/ 450 h 1045"/>
              <a:gd name="T52" fmla="*/ 382 w 625"/>
              <a:gd name="T53" fmla="*/ 373 h 1045"/>
              <a:gd name="T54" fmla="*/ 355 w 625"/>
              <a:gd name="T55" fmla="*/ 332 h 1045"/>
              <a:gd name="T56" fmla="*/ 369 w 625"/>
              <a:gd name="T57" fmla="*/ 279 h 1045"/>
              <a:gd name="T58" fmla="*/ 390 w 625"/>
              <a:gd name="T59" fmla="*/ 288 h 1045"/>
              <a:gd name="T60" fmla="*/ 407 w 625"/>
              <a:gd name="T61" fmla="*/ 269 h 1045"/>
              <a:gd name="T62" fmla="*/ 480 w 625"/>
              <a:gd name="T63" fmla="*/ 271 h 1045"/>
              <a:gd name="T64" fmla="*/ 500 w 625"/>
              <a:gd name="T65" fmla="*/ 331 h 1045"/>
              <a:gd name="T66" fmla="*/ 509 w 625"/>
              <a:gd name="T67" fmla="*/ 373 h 1045"/>
              <a:gd name="T68" fmla="*/ 540 w 625"/>
              <a:gd name="T69" fmla="*/ 441 h 1045"/>
              <a:gd name="T70" fmla="*/ 567 w 625"/>
              <a:gd name="T71" fmla="*/ 441 h 1045"/>
              <a:gd name="T72" fmla="*/ 556 w 625"/>
              <a:gd name="T73" fmla="*/ 406 h 1045"/>
              <a:gd name="T74" fmla="*/ 599 w 625"/>
              <a:gd name="T75" fmla="*/ 444 h 1045"/>
              <a:gd name="T76" fmla="*/ 619 w 625"/>
              <a:gd name="T77" fmla="*/ 436 h 1045"/>
              <a:gd name="T78" fmla="*/ 624 w 625"/>
              <a:gd name="T79" fmla="*/ 396 h 1045"/>
              <a:gd name="T80" fmla="*/ 590 w 625"/>
              <a:gd name="T81" fmla="*/ 359 h 1045"/>
              <a:gd name="T82" fmla="*/ 550 w 625"/>
              <a:gd name="T83" fmla="*/ 337 h 1045"/>
              <a:gd name="T84" fmla="*/ 536 w 625"/>
              <a:gd name="T85" fmla="*/ 311 h 1045"/>
              <a:gd name="T86" fmla="*/ 503 w 625"/>
              <a:gd name="T87" fmla="*/ 185 h 1045"/>
              <a:gd name="T88" fmla="*/ 475 w 625"/>
              <a:gd name="T89" fmla="*/ 151 h 1045"/>
              <a:gd name="T90" fmla="*/ 386 w 625"/>
              <a:gd name="T91" fmla="*/ 162 h 1045"/>
              <a:gd name="T92" fmla="*/ 361 w 625"/>
              <a:gd name="T93" fmla="*/ 164 h 1045"/>
              <a:gd name="T94" fmla="*/ 292 w 625"/>
              <a:gd name="T95" fmla="*/ 168 h 1045"/>
              <a:gd name="T96" fmla="*/ 256 w 625"/>
              <a:gd name="T97" fmla="*/ 162 h 1045"/>
              <a:gd name="T98" fmla="*/ 202 w 625"/>
              <a:gd name="T99" fmla="*/ 146 h 1045"/>
              <a:gd name="T100" fmla="*/ 215 w 625"/>
              <a:gd name="T101" fmla="*/ 136 h 1045"/>
              <a:gd name="T102" fmla="*/ 209 w 625"/>
              <a:gd name="T103" fmla="*/ 79 h 1045"/>
              <a:gd name="T104" fmla="*/ 181 w 625"/>
              <a:gd name="T105" fmla="*/ 15 h 1045"/>
              <a:gd name="T106" fmla="*/ 118 w 625"/>
              <a:gd name="T107" fmla="*/ 0 h 1045"/>
              <a:gd name="T108" fmla="*/ 62 w 625"/>
              <a:gd name="T109" fmla="*/ 49 h 1045"/>
              <a:gd name="T110" fmla="*/ 56 w 625"/>
              <a:gd name="T111" fmla="*/ 91 h 1045"/>
              <a:gd name="T112" fmla="*/ 65 w 625"/>
              <a:gd name="T113" fmla="*/ 102 h 1045"/>
              <a:gd name="T114" fmla="*/ 64 w 625"/>
              <a:gd name="T115" fmla="*/ 135 h 1045"/>
              <a:gd name="T116" fmla="*/ 94 w 625"/>
              <a:gd name="T117" fmla="*/ 163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25" h="1045">
                <a:moveTo>
                  <a:pt x="89" y="174"/>
                </a:moveTo>
                <a:lnTo>
                  <a:pt x="89" y="174"/>
                </a:lnTo>
                <a:lnTo>
                  <a:pt x="67" y="192"/>
                </a:lnTo>
                <a:lnTo>
                  <a:pt x="50" y="208"/>
                </a:lnTo>
                <a:lnTo>
                  <a:pt x="37" y="220"/>
                </a:lnTo>
                <a:lnTo>
                  <a:pt x="37" y="220"/>
                </a:lnTo>
                <a:lnTo>
                  <a:pt x="33" y="226"/>
                </a:lnTo>
                <a:lnTo>
                  <a:pt x="30" y="232"/>
                </a:lnTo>
                <a:lnTo>
                  <a:pt x="24" y="248"/>
                </a:lnTo>
                <a:lnTo>
                  <a:pt x="15" y="274"/>
                </a:lnTo>
                <a:lnTo>
                  <a:pt x="15" y="274"/>
                </a:lnTo>
                <a:lnTo>
                  <a:pt x="5" y="296"/>
                </a:lnTo>
                <a:lnTo>
                  <a:pt x="2" y="306"/>
                </a:lnTo>
                <a:lnTo>
                  <a:pt x="0" y="313"/>
                </a:lnTo>
                <a:lnTo>
                  <a:pt x="0" y="313"/>
                </a:lnTo>
                <a:lnTo>
                  <a:pt x="3" y="315"/>
                </a:lnTo>
                <a:lnTo>
                  <a:pt x="8" y="317"/>
                </a:lnTo>
                <a:lnTo>
                  <a:pt x="15" y="321"/>
                </a:lnTo>
                <a:lnTo>
                  <a:pt x="15" y="321"/>
                </a:lnTo>
                <a:lnTo>
                  <a:pt x="14" y="350"/>
                </a:lnTo>
                <a:lnTo>
                  <a:pt x="13" y="374"/>
                </a:lnTo>
                <a:lnTo>
                  <a:pt x="11" y="395"/>
                </a:lnTo>
                <a:lnTo>
                  <a:pt x="11" y="395"/>
                </a:lnTo>
                <a:lnTo>
                  <a:pt x="10" y="405"/>
                </a:lnTo>
                <a:lnTo>
                  <a:pt x="13" y="413"/>
                </a:lnTo>
                <a:lnTo>
                  <a:pt x="15" y="423"/>
                </a:lnTo>
                <a:lnTo>
                  <a:pt x="19" y="432"/>
                </a:lnTo>
                <a:lnTo>
                  <a:pt x="22" y="439"/>
                </a:lnTo>
                <a:lnTo>
                  <a:pt x="27" y="446"/>
                </a:lnTo>
                <a:lnTo>
                  <a:pt x="32" y="450"/>
                </a:lnTo>
                <a:lnTo>
                  <a:pt x="37" y="452"/>
                </a:lnTo>
                <a:lnTo>
                  <a:pt x="37" y="452"/>
                </a:lnTo>
                <a:lnTo>
                  <a:pt x="42" y="452"/>
                </a:lnTo>
                <a:lnTo>
                  <a:pt x="47" y="451"/>
                </a:lnTo>
                <a:lnTo>
                  <a:pt x="56" y="446"/>
                </a:lnTo>
                <a:lnTo>
                  <a:pt x="73" y="434"/>
                </a:lnTo>
                <a:lnTo>
                  <a:pt x="73" y="434"/>
                </a:lnTo>
                <a:lnTo>
                  <a:pt x="77" y="430"/>
                </a:lnTo>
                <a:lnTo>
                  <a:pt x="81" y="424"/>
                </a:lnTo>
                <a:lnTo>
                  <a:pt x="87" y="410"/>
                </a:lnTo>
                <a:lnTo>
                  <a:pt x="94" y="389"/>
                </a:lnTo>
                <a:lnTo>
                  <a:pt x="94" y="389"/>
                </a:lnTo>
                <a:lnTo>
                  <a:pt x="98" y="383"/>
                </a:lnTo>
                <a:lnTo>
                  <a:pt x="103" y="379"/>
                </a:lnTo>
                <a:lnTo>
                  <a:pt x="109" y="377"/>
                </a:lnTo>
                <a:lnTo>
                  <a:pt x="127" y="370"/>
                </a:lnTo>
                <a:lnTo>
                  <a:pt x="127" y="370"/>
                </a:lnTo>
                <a:lnTo>
                  <a:pt x="137" y="381"/>
                </a:lnTo>
                <a:lnTo>
                  <a:pt x="146" y="393"/>
                </a:lnTo>
                <a:lnTo>
                  <a:pt x="155" y="406"/>
                </a:lnTo>
                <a:lnTo>
                  <a:pt x="155" y="406"/>
                </a:lnTo>
                <a:lnTo>
                  <a:pt x="163" y="418"/>
                </a:lnTo>
                <a:lnTo>
                  <a:pt x="172" y="429"/>
                </a:lnTo>
                <a:lnTo>
                  <a:pt x="179" y="438"/>
                </a:lnTo>
                <a:lnTo>
                  <a:pt x="181" y="441"/>
                </a:lnTo>
                <a:lnTo>
                  <a:pt x="183" y="446"/>
                </a:lnTo>
                <a:lnTo>
                  <a:pt x="183" y="446"/>
                </a:lnTo>
                <a:lnTo>
                  <a:pt x="186" y="458"/>
                </a:lnTo>
                <a:lnTo>
                  <a:pt x="188" y="463"/>
                </a:lnTo>
                <a:lnTo>
                  <a:pt x="188" y="470"/>
                </a:lnTo>
                <a:lnTo>
                  <a:pt x="188" y="484"/>
                </a:lnTo>
                <a:lnTo>
                  <a:pt x="188" y="484"/>
                </a:lnTo>
                <a:lnTo>
                  <a:pt x="189" y="568"/>
                </a:lnTo>
                <a:lnTo>
                  <a:pt x="190" y="625"/>
                </a:lnTo>
                <a:lnTo>
                  <a:pt x="190" y="655"/>
                </a:lnTo>
                <a:lnTo>
                  <a:pt x="190" y="655"/>
                </a:lnTo>
                <a:lnTo>
                  <a:pt x="185" y="676"/>
                </a:lnTo>
                <a:lnTo>
                  <a:pt x="179" y="694"/>
                </a:lnTo>
                <a:lnTo>
                  <a:pt x="179" y="694"/>
                </a:lnTo>
                <a:lnTo>
                  <a:pt x="174" y="702"/>
                </a:lnTo>
                <a:lnTo>
                  <a:pt x="171" y="710"/>
                </a:lnTo>
                <a:lnTo>
                  <a:pt x="168" y="718"/>
                </a:lnTo>
                <a:lnTo>
                  <a:pt x="167" y="728"/>
                </a:lnTo>
                <a:lnTo>
                  <a:pt x="167" y="739"/>
                </a:lnTo>
                <a:lnTo>
                  <a:pt x="169" y="750"/>
                </a:lnTo>
                <a:lnTo>
                  <a:pt x="172" y="756"/>
                </a:lnTo>
                <a:lnTo>
                  <a:pt x="175" y="763"/>
                </a:lnTo>
                <a:lnTo>
                  <a:pt x="175" y="763"/>
                </a:lnTo>
                <a:lnTo>
                  <a:pt x="184" y="775"/>
                </a:lnTo>
                <a:lnTo>
                  <a:pt x="194" y="785"/>
                </a:lnTo>
                <a:lnTo>
                  <a:pt x="205" y="794"/>
                </a:lnTo>
                <a:lnTo>
                  <a:pt x="214" y="801"/>
                </a:lnTo>
                <a:lnTo>
                  <a:pt x="232" y="812"/>
                </a:lnTo>
                <a:lnTo>
                  <a:pt x="237" y="814"/>
                </a:lnTo>
                <a:lnTo>
                  <a:pt x="240" y="817"/>
                </a:lnTo>
                <a:lnTo>
                  <a:pt x="240" y="817"/>
                </a:lnTo>
                <a:lnTo>
                  <a:pt x="242" y="819"/>
                </a:lnTo>
                <a:lnTo>
                  <a:pt x="248" y="825"/>
                </a:lnTo>
                <a:lnTo>
                  <a:pt x="268" y="840"/>
                </a:lnTo>
                <a:lnTo>
                  <a:pt x="286" y="858"/>
                </a:lnTo>
                <a:lnTo>
                  <a:pt x="293" y="865"/>
                </a:lnTo>
                <a:lnTo>
                  <a:pt x="297" y="873"/>
                </a:lnTo>
                <a:lnTo>
                  <a:pt x="297" y="873"/>
                </a:lnTo>
                <a:lnTo>
                  <a:pt x="304" y="890"/>
                </a:lnTo>
                <a:lnTo>
                  <a:pt x="314" y="911"/>
                </a:lnTo>
                <a:lnTo>
                  <a:pt x="324" y="933"/>
                </a:lnTo>
                <a:lnTo>
                  <a:pt x="327" y="942"/>
                </a:lnTo>
                <a:lnTo>
                  <a:pt x="328" y="947"/>
                </a:lnTo>
                <a:lnTo>
                  <a:pt x="328" y="947"/>
                </a:lnTo>
                <a:lnTo>
                  <a:pt x="326" y="961"/>
                </a:lnTo>
                <a:lnTo>
                  <a:pt x="321" y="984"/>
                </a:lnTo>
                <a:lnTo>
                  <a:pt x="313" y="1020"/>
                </a:lnTo>
                <a:lnTo>
                  <a:pt x="313" y="1020"/>
                </a:lnTo>
                <a:lnTo>
                  <a:pt x="311" y="1023"/>
                </a:lnTo>
                <a:lnTo>
                  <a:pt x="313" y="1024"/>
                </a:lnTo>
                <a:lnTo>
                  <a:pt x="322" y="1032"/>
                </a:lnTo>
                <a:lnTo>
                  <a:pt x="322" y="1032"/>
                </a:lnTo>
                <a:lnTo>
                  <a:pt x="332" y="1038"/>
                </a:lnTo>
                <a:lnTo>
                  <a:pt x="341" y="1041"/>
                </a:lnTo>
                <a:lnTo>
                  <a:pt x="349" y="1045"/>
                </a:lnTo>
                <a:lnTo>
                  <a:pt x="356" y="1045"/>
                </a:lnTo>
                <a:lnTo>
                  <a:pt x="356" y="1045"/>
                </a:lnTo>
                <a:lnTo>
                  <a:pt x="366" y="1043"/>
                </a:lnTo>
                <a:lnTo>
                  <a:pt x="381" y="1038"/>
                </a:lnTo>
                <a:lnTo>
                  <a:pt x="398" y="1030"/>
                </a:lnTo>
                <a:lnTo>
                  <a:pt x="410" y="1024"/>
                </a:lnTo>
                <a:lnTo>
                  <a:pt x="410" y="1024"/>
                </a:lnTo>
                <a:lnTo>
                  <a:pt x="413" y="1022"/>
                </a:lnTo>
                <a:lnTo>
                  <a:pt x="417" y="1018"/>
                </a:lnTo>
                <a:lnTo>
                  <a:pt x="422" y="1010"/>
                </a:lnTo>
                <a:lnTo>
                  <a:pt x="427" y="1001"/>
                </a:lnTo>
                <a:lnTo>
                  <a:pt x="428" y="999"/>
                </a:lnTo>
                <a:lnTo>
                  <a:pt x="430" y="996"/>
                </a:lnTo>
                <a:lnTo>
                  <a:pt x="430" y="996"/>
                </a:lnTo>
                <a:lnTo>
                  <a:pt x="444" y="990"/>
                </a:lnTo>
                <a:lnTo>
                  <a:pt x="462" y="979"/>
                </a:lnTo>
                <a:lnTo>
                  <a:pt x="462" y="979"/>
                </a:lnTo>
                <a:lnTo>
                  <a:pt x="472" y="973"/>
                </a:lnTo>
                <a:lnTo>
                  <a:pt x="480" y="966"/>
                </a:lnTo>
                <a:lnTo>
                  <a:pt x="485" y="962"/>
                </a:lnTo>
                <a:lnTo>
                  <a:pt x="488" y="959"/>
                </a:lnTo>
                <a:lnTo>
                  <a:pt x="490" y="954"/>
                </a:lnTo>
                <a:lnTo>
                  <a:pt x="491" y="950"/>
                </a:lnTo>
                <a:lnTo>
                  <a:pt x="491" y="950"/>
                </a:lnTo>
                <a:lnTo>
                  <a:pt x="490" y="945"/>
                </a:lnTo>
                <a:lnTo>
                  <a:pt x="489" y="939"/>
                </a:lnTo>
                <a:lnTo>
                  <a:pt x="484" y="928"/>
                </a:lnTo>
                <a:lnTo>
                  <a:pt x="472" y="905"/>
                </a:lnTo>
                <a:lnTo>
                  <a:pt x="472" y="905"/>
                </a:lnTo>
                <a:lnTo>
                  <a:pt x="469" y="898"/>
                </a:lnTo>
                <a:lnTo>
                  <a:pt x="468" y="894"/>
                </a:lnTo>
                <a:lnTo>
                  <a:pt x="467" y="892"/>
                </a:lnTo>
                <a:lnTo>
                  <a:pt x="462" y="890"/>
                </a:lnTo>
                <a:lnTo>
                  <a:pt x="462" y="890"/>
                </a:lnTo>
                <a:lnTo>
                  <a:pt x="458" y="888"/>
                </a:lnTo>
                <a:lnTo>
                  <a:pt x="456" y="888"/>
                </a:lnTo>
                <a:lnTo>
                  <a:pt x="456" y="891"/>
                </a:lnTo>
                <a:lnTo>
                  <a:pt x="455" y="891"/>
                </a:lnTo>
                <a:lnTo>
                  <a:pt x="452" y="890"/>
                </a:lnTo>
                <a:lnTo>
                  <a:pt x="439" y="879"/>
                </a:lnTo>
                <a:lnTo>
                  <a:pt x="439" y="879"/>
                </a:lnTo>
                <a:lnTo>
                  <a:pt x="416" y="862"/>
                </a:lnTo>
                <a:lnTo>
                  <a:pt x="410" y="856"/>
                </a:lnTo>
                <a:lnTo>
                  <a:pt x="401" y="846"/>
                </a:lnTo>
                <a:lnTo>
                  <a:pt x="401" y="846"/>
                </a:lnTo>
                <a:lnTo>
                  <a:pt x="389" y="831"/>
                </a:lnTo>
                <a:lnTo>
                  <a:pt x="377" y="815"/>
                </a:lnTo>
                <a:lnTo>
                  <a:pt x="365" y="802"/>
                </a:lnTo>
                <a:lnTo>
                  <a:pt x="354" y="791"/>
                </a:lnTo>
                <a:lnTo>
                  <a:pt x="354" y="791"/>
                </a:lnTo>
                <a:lnTo>
                  <a:pt x="326" y="766"/>
                </a:lnTo>
                <a:lnTo>
                  <a:pt x="309" y="751"/>
                </a:lnTo>
                <a:lnTo>
                  <a:pt x="304" y="711"/>
                </a:lnTo>
                <a:lnTo>
                  <a:pt x="304" y="711"/>
                </a:lnTo>
                <a:lnTo>
                  <a:pt x="337" y="670"/>
                </a:lnTo>
                <a:lnTo>
                  <a:pt x="389" y="607"/>
                </a:lnTo>
                <a:lnTo>
                  <a:pt x="389" y="607"/>
                </a:lnTo>
                <a:lnTo>
                  <a:pt x="396" y="596"/>
                </a:lnTo>
                <a:lnTo>
                  <a:pt x="404" y="585"/>
                </a:lnTo>
                <a:lnTo>
                  <a:pt x="407" y="572"/>
                </a:lnTo>
                <a:lnTo>
                  <a:pt x="411" y="562"/>
                </a:lnTo>
                <a:lnTo>
                  <a:pt x="415" y="541"/>
                </a:lnTo>
                <a:lnTo>
                  <a:pt x="416" y="525"/>
                </a:lnTo>
                <a:lnTo>
                  <a:pt x="416" y="525"/>
                </a:lnTo>
                <a:lnTo>
                  <a:pt x="418" y="509"/>
                </a:lnTo>
                <a:lnTo>
                  <a:pt x="420" y="497"/>
                </a:lnTo>
                <a:lnTo>
                  <a:pt x="420" y="497"/>
                </a:lnTo>
                <a:lnTo>
                  <a:pt x="421" y="479"/>
                </a:lnTo>
                <a:lnTo>
                  <a:pt x="420" y="468"/>
                </a:lnTo>
                <a:lnTo>
                  <a:pt x="420" y="468"/>
                </a:lnTo>
                <a:lnTo>
                  <a:pt x="410" y="458"/>
                </a:lnTo>
                <a:lnTo>
                  <a:pt x="403" y="450"/>
                </a:lnTo>
                <a:lnTo>
                  <a:pt x="398" y="443"/>
                </a:lnTo>
                <a:lnTo>
                  <a:pt x="398" y="443"/>
                </a:lnTo>
                <a:lnTo>
                  <a:pt x="389" y="422"/>
                </a:lnTo>
                <a:lnTo>
                  <a:pt x="389" y="422"/>
                </a:lnTo>
                <a:lnTo>
                  <a:pt x="382" y="406"/>
                </a:lnTo>
                <a:lnTo>
                  <a:pt x="382" y="373"/>
                </a:lnTo>
                <a:lnTo>
                  <a:pt x="382" y="373"/>
                </a:lnTo>
                <a:lnTo>
                  <a:pt x="378" y="366"/>
                </a:lnTo>
                <a:lnTo>
                  <a:pt x="375" y="360"/>
                </a:lnTo>
                <a:lnTo>
                  <a:pt x="369" y="353"/>
                </a:lnTo>
                <a:lnTo>
                  <a:pt x="369" y="353"/>
                </a:lnTo>
                <a:lnTo>
                  <a:pt x="364" y="348"/>
                </a:lnTo>
                <a:lnTo>
                  <a:pt x="361" y="343"/>
                </a:lnTo>
                <a:lnTo>
                  <a:pt x="355" y="332"/>
                </a:lnTo>
                <a:lnTo>
                  <a:pt x="353" y="322"/>
                </a:lnTo>
                <a:lnTo>
                  <a:pt x="350" y="316"/>
                </a:lnTo>
                <a:lnTo>
                  <a:pt x="350" y="316"/>
                </a:lnTo>
                <a:lnTo>
                  <a:pt x="345" y="283"/>
                </a:lnTo>
                <a:lnTo>
                  <a:pt x="345" y="283"/>
                </a:lnTo>
                <a:lnTo>
                  <a:pt x="358" y="280"/>
                </a:lnTo>
                <a:lnTo>
                  <a:pt x="369" y="279"/>
                </a:lnTo>
                <a:lnTo>
                  <a:pt x="373" y="279"/>
                </a:lnTo>
                <a:lnTo>
                  <a:pt x="378" y="280"/>
                </a:lnTo>
                <a:lnTo>
                  <a:pt x="378" y="280"/>
                </a:lnTo>
                <a:lnTo>
                  <a:pt x="382" y="281"/>
                </a:lnTo>
                <a:lnTo>
                  <a:pt x="386" y="283"/>
                </a:lnTo>
                <a:lnTo>
                  <a:pt x="389" y="287"/>
                </a:lnTo>
                <a:lnTo>
                  <a:pt x="390" y="288"/>
                </a:lnTo>
                <a:lnTo>
                  <a:pt x="393" y="289"/>
                </a:lnTo>
                <a:lnTo>
                  <a:pt x="395" y="289"/>
                </a:lnTo>
                <a:lnTo>
                  <a:pt x="398" y="288"/>
                </a:lnTo>
                <a:lnTo>
                  <a:pt x="398" y="288"/>
                </a:lnTo>
                <a:lnTo>
                  <a:pt x="403" y="282"/>
                </a:lnTo>
                <a:lnTo>
                  <a:pt x="405" y="276"/>
                </a:lnTo>
                <a:lnTo>
                  <a:pt x="407" y="269"/>
                </a:lnTo>
                <a:lnTo>
                  <a:pt x="407" y="269"/>
                </a:lnTo>
                <a:lnTo>
                  <a:pt x="455" y="227"/>
                </a:lnTo>
                <a:lnTo>
                  <a:pt x="455" y="227"/>
                </a:lnTo>
                <a:lnTo>
                  <a:pt x="458" y="232"/>
                </a:lnTo>
                <a:lnTo>
                  <a:pt x="466" y="244"/>
                </a:lnTo>
                <a:lnTo>
                  <a:pt x="480" y="271"/>
                </a:lnTo>
                <a:lnTo>
                  <a:pt x="480" y="271"/>
                </a:lnTo>
                <a:lnTo>
                  <a:pt x="491" y="298"/>
                </a:lnTo>
                <a:lnTo>
                  <a:pt x="498" y="321"/>
                </a:lnTo>
                <a:lnTo>
                  <a:pt x="498" y="321"/>
                </a:lnTo>
                <a:lnTo>
                  <a:pt x="498" y="323"/>
                </a:lnTo>
                <a:lnTo>
                  <a:pt x="500" y="325"/>
                </a:lnTo>
                <a:lnTo>
                  <a:pt x="501" y="326"/>
                </a:lnTo>
                <a:lnTo>
                  <a:pt x="500" y="331"/>
                </a:lnTo>
                <a:lnTo>
                  <a:pt x="500" y="331"/>
                </a:lnTo>
                <a:lnTo>
                  <a:pt x="498" y="338"/>
                </a:lnTo>
                <a:lnTo>
                  <a:pt x="497" y="344"/>
                </a:lnTo>
                <a:lnTo>
                  <a:pt x="498" y="350"/>
                </a:lnTo>
                <a:lnTo>
                  <a:pt x="503" y="359"/>
                </a:lnTo>
                <a:lnTo>
                  <a:pt x="503" y="359"/>
                </a:lnTo>
                <a:lnTo>
                  <a:pt x="509" y="373"/>
                </a:lnTo>
                <a:lnTo>
                  <a:pt x="515" y="391"/>
                </a:lnTo>
                <a:lnTo>
                  <a:pt x="522" y="408"/>
                </a:lnTo>
                <a:lnTo>
                  <a:pt x="525" y="418"/>
                </a:lnTo>
                <a:lnTo>
                  <a:pt x="525" y="418"/>
                </a:lnTo>
                <a:lnTo>
                  <a:pt x="530" y="426"/>
                </a:lnTo>
                <a:lnTo>
                  <a:pt x="536" y="436"/>
                </a:lnTo>
                <a:lnTo>
                  <a:pt x="540" y="441"/>
                </a:lnTo>
                <a:lnTo>
                  <a:pt x="545" y="445"/>
                </a:lnTo>
                <a:lnTo>
                  <a:pt x="548" y="447"/>
                </a:lnTo>
                <a:lnTo>
                  <a:pt x="553" y="447"/>
                </a:lnTo>
                <a:lnTo>
                  <a:pt x="553" y="447"/>
                </a:lnTo>
                <a:lnTo>
                  <a:pt x="560" y="445"/>
                </a:lnTo>
                <a:lnTo>
                  <a:pt x="565" y="443"/>
                </a:lnTo>
                <a:lnTo>
                  <a:pt x="567" y="441"/>
                </a:lnTo>
                <a:lnTo>
                  <a:pt x="567" y="439"/>
                </a:lnTo>
                <a:lnTo>
                  <a:pt x="565" y="432"/>
                </a:lnTo>
                <a:lnTo>
                  <a:pt x="565" y="432"/>
                </a:lnTo>
                <a:lnTo>
                  <a:pt x="563" y="423"/>
                </a:lnTo>
                <a:lnTo>
                  <a:pt x="559" y="415"/>
                </a:lnTo>
                <a:lnTo>
                  <a:pt x="556" y="406"/>
                </a:lnTo>
                <a:lnTo>
                  <a:pt x="556" y="406"/>
                </a:lnTo>
                <a:lnTo>
                  <a:pt x="568" y="412"/>
                </a:lnTo>
                <a:lnTo>
                  <a:pt x="577" y="418"/>
                </a:lnTo>
                <a:lnTo>
                  <a:pt x="586" y="426"/>
                </a:lnTo>
                <a:lnTo>
                  <a:pt x="586" y="426"/>
                </a:lnTo>
                <a:lnTo>
                  <a:pt x="590" y="429"/>
                </a:lnTo>
                <a:lnTo>
                  <a:pt x="593" y="434"/>
                </a:lnTo>
                <a:lnTo>
                  <a:pt x="599" y="444"/>
                </a:lnTo>
                <a:lnTo>
                  <a:pt x="607" y="452"/>
                </a:lnTo>
                <a:lnTo>
                  <a:pt x="609" y="455"/>
                </a:lnTo>
                <a:lnTo>
                  <a:pt x="613" y="455"/>
                </a:lnTo>
                <a:lnTo>
                  <a:pt x="613" y="455"/>
                </a:lnTo>
                <a:lnTo>
                  <a:pt x="615" y="452"/>
                </a:lnTo>
                <a:lnTo>
                  <a:pt x="616" y="447"/>
                </a:lnTo>
                <a:lnTo>
                  <a:pt x="619" y="436"/>
                </a:lnTo>
                <a:lnTo>
                  <a:pt x="621" y="422"/>
                </a:lnTo>
                <a:lnTo>
                  <a:pt x="621" y="422"/>
                </a:lnTo>
                <a:lnTo>
                  <a:pt x="622" y="417"/>
                </a:lnTo>
                <a:lnTo>
                  <a:pt x="624" y="412"/>
                </a:lnTo>
                <a:lnTo>
                  <a:pt x="625" y="407"/>
                </a:lnTo>
                <a:lnTo>
                  <a:pt x="625" y="407"/>
                </a:lnTo>
                <a:lnTo>
                  <a:pt x="624" y="396"/>
                </a:lnTo>
                <a:lnTo>
                  <a:pt x="621" y="391"/>
                </a:lnTo>
                <a:lnTo>
                  <a:pt x="619" y="389"/>
                </a:lnTo>
                <a:lnTo>
                  <a:pt x="619" y="389"/>
                </a:lnTo>
                <a:lnTo>
                  <a:pt x="613" y="382"/>
                </a:lnTo>
                <a:lnTo>
                  <a:pt x="601" y="367"/>
                </a:lnTo>
                <a:lnTo>
                  <a:pt x="601" y="367"/>
                </a:lnTo>
                <a:lnTo>
                  <a:pt x="590" y="359"/>
                </a:lnTo>
                <a:lnTo>
                  <a:pt x="577" y="351"/>
                </a:lnTo>
                <a:lnTo>
                  <a:pt x="567" y="344"/>
                </a:lnTo>
                <a:lnTo>
                  <a:pt x="560" y="342"/>
                </a:lnTo>
                <a:lnTo>
                  <a:pt x="560" y="342"/>
                </a:lnTo>
                <a:lnTo>
                  <a:pt x="557" y="340"/>
                </a:lnTo>
                <a:lnTo>
                  <a:pt x="553" y="339"/>
                </a:lnTo>
                <a:lnTo>
                  <a:pt x="550" y="337"/>
                </a:lnTo>
                <a:lnTo>
                  <a:pt x="550" y="337"/>
                </a:lnTo>
                <a:lnTo>
                  <a:pt x="547" y="326"/>
                </a:lnTo>
                <a:lnTo>
                  <a:pt x="545" y="319"/>
                </a:lnTo>
                <a:lnTo>
                  <a:pt x="543" y="316"/>
                </a:lnTo>
                <a:lnTo>
                  <a:pt x="541" y="314"/>
                </a:lnTo>
                <a:lnTo>
                  <a:pt x="541" y="314"/>
                </a:lnTo>
                <a:lnTo>
                  <a:pt x="536" y="311"/>
                </a:lnTo>
                <a:lnTo>
                  <a:pt x="536" y="310"/>
                </a:lnTo>
                <a:lnTo>
                  <a:pt x="536" y="310"/>
                </a:lnTo>
                <a:lnTo>
                  <a:pt x="526" y="271"/>
                </a:lnTo>
                <a:lnTo>
                  <a:pt x="518" y="237"/>
                </a:lnTo>
                <a:lnTo>
                  <a:pt x="509" y="207"/>
                </a:lnTo>
                <a:lnTo>
                  <a:pt x="509" y="207"/>
                </a:lnTo>
                <a:lnTo>
                  <a:pt x="503" y="185"/>
                </a:lnTo>
                <a:lnTo>
                  <a:pt x="497" y="169"/>
                </a:lnTo>
                <a:lnTo>
                  <a:pt x="494" y="164"/>
                </a:lnTo>
                <a:lnTo>
                  <a:pt x="491" y="159"/>
                </a:lnTo>
                <a:lnTo>
                  <a:pt x="486" y="156"/>
                </a:lnTo>
                <a:lnTo>
                  <a:pt x="483" y="152"/>
                </a:lnTo>
                <a:lnTo>
                  <a:pt x="483" y="152"/>
                </a:lnTo>
                <a:lnTo>
                  <a:pt x="475" y="151"/>
                </a:lnTo>
                <a:lnTo>
                  <a:pt x="467" y="150"/>
                </a:lnTo>
                <a:lnTo>
                  <a:pt x="456" y="150"/>
                </a:lnTo>
                <a:lnTo>
                  <a:pt x="445" y="151"/>
                </a:lnTo>
                <a:lnTo>
                  <a:pt x="424" y="152"/>
                </a:lnTo>
                <a:lnTo>
                  <a:pt x="415" y="155"/>
                </a:lnTo>
                <a:lnTo>
                  <a:pt x="415" y="155"/>
                </a:lnTo>
                <a:lnTo>
                  <a:pt x="386" y="162"/>
                </a:lnTo>
                <a:lnTo>
                  <a:pt x="377" y="162"/>
                </a:lnTo>
                <a:lnTo>
                  <a:pt x="377" y="162"/>
                </a:lnTo>
                <a:lnTo>
                  <a:pt x="376" y="161"/>
                </a:lnTo>
                <a:lnTo>
                  <a:pt x="376" y="161"/>
                </a:lnTo>
                <a:lnTo>
                  <a:pt x="375" y="159"/>
                </a:lnTo>
                <a:lnTo>
                  <a:pt x="372" y="161"/>
                </a:lnTo>
                <a:lnTo>
                  <a:pt x="361" y="164"/>
                </a:lnTo>
                <a:lnTo>
                  <a:pt x="361" y="164"/>
                </a:lnTo>
                <a:lnTo>
                  <a:pt x="345" y="170"/>
                </a:lnTo>
                <a:lnTo>
                  <a:pt x="333" y="173"/>
                </a:lnTo>
                <a:lnTo>
                  <a:pt x="321" y="175"/>
                </a:lnTo>
                <a:lnTo>
                  <a:pt x="292" y="168"/>
                </a:lnTo>
                <a:lnTo>
                  <a:pt x="292" y="168"/>
                </a:lnTo>
                <a:lnTo>
                  <a:pt x="292" y="168"/>
                </a:lnTo>
                <a:lnTo>
                  <a:pt x="293" y="167"/>
                </a:lnTo>
                <a:lnTo>
                  <a:pt x="291" y="167"/>
                </a:lnTo>
                <a:lnTo>
                  <a:pt x="283" y="164"/>
                </a:lnTo>
                <a:lnTo>
                  <a:pt x="283" y="164"/>
                </a:lnTo>
                <a:lnTo>
                  <a:pt x="266" y="163"/>
                </a:lnTo>
                <a:lnTo>
                  <a:pt x="256" y="162"/>
                </a:lnTo>
                <a:lnTo>
                  <a:pt x="256" y="162"/>
                </a:lnTo>
                <a:lnTo>
                  <a:pt x="246" y="159"/>
                </a:lnTo>
                <a:lnTo>
                  <a:pt x="232" y="158"/>
                </a:lnTo>
                <a:lnTo>
                  <a:pt x="232" y="158"/>
                </a:lnTo>
                <a:lnTo>
                  <a:pt x="214" y="157"/>
                </a:lnTo>
                <a:lnTo>
                  <a:pt x="205" y="158"/>
                </a:lnTo>
                <a:lnTo>
                  <a:pt x="202" y="146"/>
                </a:lnTo>
                <a:lnTo>
                  <a:pt x="202" y="146"/>
                </a:lnTo>
                <a:lnTo>
                  <a:pt x="203" y="146"/>
                </a:lnTo>
                <a:lnTo>
                  <a:pt x="206" y="147"/>
                </a:lnTo>
                <a:lnTo>
                  <a:pt x="209" y="146"/>
                </a:lnTo>
                <a:lnTo>
                  <a:pt x="212" y="144"/>
                </a:lnTo>
                <a:lnTo>
                  <a:pt x="214" y="140"/>
                </a:lnTo>
                <a:lnTo>
                  <a:pt x="214" y="140"/>
                </a:lnTo>
                <a:lnTo>
                  <a:pt x="215" y="136"/>
                </a:lnTo>
                <a:lnTo>
                  <a:pt x="217" y="130"/>
                </a:lnTo>
                <a:lnTo>
                  <a:pt x="218" y="118"/>
                </a:lnTo>
                <a:lnTo>
                  <a:pt x="217" y="107"/>
                </a:lnTo>
                <a:lnTo>
                  <a:pt x="215" y="99"/>
                </a:lnTo>
                <a:lnTo>
                  <a:pt x="211" y="85"/>
                </a:lnTo>
                <a:lnTo>
                  <a:pt x="211" y="85"/>
                </a:lnTo>
                <a:lnTo>
                  <a:pt x="209" y="79"/>
                </a:lnTo>
                <a:lnTo>
                  <a:pt x="208" y="66"/>
                </a:lnTo>
                <a:lnTo>
                  <a:pt x="203" y="48"/>
                </a:lnTo>
                <a:lnTo>
                  <a:pt x="200" y="38"/>
                </a:lnTo>
                <a:lnTo>
                  <a:pt x="195" y="29"/>
                </a:lnTo>
                <a:lnTo>
                  <a:pt x="195" y="29"/>
                </a:lnTo>
                <a:lnTo>
                  <a:pt x="189" y="22"/>
                </a:lnTo>
                <a:lnTo>
                  <a:pt x="181" y="15"/>
                </a:lnTo>
                <a:lnTo>
                  <a:pt x="174" y="10"/>
                </a:lnTo>
                <a:lnTo>
                  <a:pt x="164" y="5"/>
                </a:lnTo>
                <a:lnTo>
                  <a:pt x="155" y="3"/>
                </a:lnTo>
                <a:lnTo>
                  <a:pt x="143" y="0"/>
                </a:lnTo>
                <a:lnTo>
                  <a:pt x="132" y="0"/>
                </a:lnTo>
                <a:lnTo>
                  <a:pt x="118" y="0"/>
                </a:lnTo>
                <a:lnTo>
                  <a:pt x="118" y="0"/>
                </a:lnTo>
                <a:lnTo>
                  <a:pt x="106" y="3"/>
                </a:lnTo>
                <a:lnTo>
                  <a:pt x="96" y="8"/>
                </a:lnTo>
                <a:lnTo>
                  <a:pt x="87" y="14"/>
                </a:lnTo>
                <a:lnTo>
                  <a:pt x="79" y="20"/>
                </a:lnTo>
                <a:lnTo>
                  <a:pt x="73" y="28"/>
                </a:lnTo>
                <a:lnTo>
                  <a:pt x="70" y="36"/>
                </a:lnTo>
                <a:lnTo>
                  <a:pt x="62" y="49"/>
                </a:lnTo>
                <a:lnTo>
                  <a:pt x="62" y="49"/>
                </a:lnTo>
                <a:lnTo>
                  <a:pt x="61" y="54"/>
                </a:lnTo>
                <a:lnTo>
                  <a:pt x="60" y="60"/>
                </a:lnTo>
                <a:lnTo>
                  <a:pt x="60" y="72"/>
                </a:lnTo>
                <a:lnTo>
                  <a:pt x="61" y="83"/>
                </a:lnTo>
                <a:lnTo>
                  <a:pt x="61" y="83"/>
                </a:lnTo>
                <a:lnTo>
                  <a:pt x="56" y="91"/>
                </a:lnTo>
                <a:lnTo>
                  <a:pt x="54" y="96"/>
                </a:lnTo>
                <a:lnTo>
                  <a:pt x="54" y="99"/>
                </a:lnTo>
                <a:lnTo>
                  <a:pt x="54" y="101"/>
                </a:lnTo>
                <a:lnTo>
                  <a:pt x="54" y="101"/>
                </a:lnTo>
                <a:lnTo>
                  <a:pt x="58" y="102"/>
                </a:lnTo>
                <a:lnTo>
                  <a:pt x="61" y="102"/>
                </a:lnTo>
                <a:lnTo>
                  <a:pt x="65" y="102"/>
                </a:lnTo>
                <a:lnTo>
                  <a:pt x="65" y="102"/>
                </a:lnTo>
                <a:lnTo>
                  <a:pt x="62" y="110"/>
                </a:lnTo>
                <a:lnTo>
                  <a:pt x="61" y="116"/>
                </a:lnTo>
                <a:lnTo>
                  <a:pt x="61" y="125"/>
                </a:lnTo>
                <a:lnTo>
                  <a:pt x="61" y="125"/>
                </a:lnTo>
                <a:lnTo>
                  <a:pt x="62" y="130"/>
                </a:lnTo>
                <a:lnTo>
                  <a:pt x="64" y="135"/>
                </a:lnTo>
                <a:lnTo>
                  <a:pt x="70" y="147"/>
                </a:lnTo>
                <a:lnTo>
                  <a:pt x="77" y="157"/>
                </a:lnTo>
                <a:lnTo>
                  <a:pt x="81" y="159"/>
                </a:lnTo>
                <a:lnTo>
                  <a:pt x="84" y="162"/>
                </a:lnTo>
                <a:lnTo>
                  <a:pt x="84" y="162"/>
                </a:lnTo>
                <a:lnTo>
                  <a:pt x="93" y="163"/>
                </a:lnTo>
                <a:lnTo>
                  <a:pt x="94" y="163"/>
                </a:lnTo>
                <a:lnTo>
                  <a:pt x="98" y="170"/>
                </a:lnTo>
                <a:lnTo>
                  <a:pt x="89" y="174"/>
                </a:lnTo>
                <a:close/>
              </a:path>
            </a:pathLst>
          </a:custGeom>
          <a:solidFill>
            <a:schemeClr val="tx1">
              <a:alpha val="30000"/>
            </a:schemeClr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623F70F8-D18E-46E9-BDD8-947D01BA0AD1}"/>
              </a:ext>
            </a:extLst>
          </p:cNvPr>
          <p:cNvGrpSpPr/>
          <p:nvPr/>
        </p:nvGrpSpPr>
        <p:grpSpPr>
          <a:xfrm rot="20700000">
            <a:off x="272795" y="5791436"/>
            <a:ext cx="1662090" cy="1662090"/>
            <a:chOff x="4824155" y="1802650"/>
            <a:chExt cx="1662090" cy="1662090"/>
          </a:xfrm>
        </p:grpSpPr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9AA8277E-4002-4F1C-8E2D-0F1D48E50A06}"/>
                </a:ext>
              </a:extLst>
            </p:cNvPr>
            <p:cNvSpPr/>
            <p:nvPr/>
          </p:nvSpPr>
          <p:spPr bwMode="auto">
            <a:xfrm>
              <a:off x="4824155" y="1802650"/>
              <a:ext cx="1662090" cy="166209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63524405-E4B6-430B-9164-EF1B90BDB0AC}"/>
                </a:ext>
              </a:extLst>
            </p:cNvPr>
            <p:cNvSpPr txBox="1"/>
            <p:nvPr/>
          </p:nvSpPr>
          <p:spPr>
            <a:xfrm>
              <a:off x="5032309" y="2140165"/>
              <a:ext cx="1238402" cy="104041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b="1" dirty="0">
                  <a:solidFill>
                    <a:srgbClr val="FFFFFF"/>
                  </a:solidFill>
                  <a:latin typeface="メイリオ"/>
                  <a:ea typeface="メイリオ"/>
                </a:rPr>
                <a:t>体験練習</a:t>
              </a:r>
              <a:br>
                <a:rPr kumimoji="1" lang="en-US" altLang="ja-JP" b="1" dirty="0">
                  <a:solidFill>
                    <a:srgbClr val="FFFFFF"/>
                  </a:solidFill>
                  <a:latin typeface="メイリオ"/>
                  <a:ea typeface="メイリオ"/>
                </a:rPr>
              </a:b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参加者</a:t>
              </a:r>
              <a:endPara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b="1" dirty="0">
                  <a:solidFill>
                    <a:srgbClr val="FFFFFF"/>
                  </a:solidFill>
                  <a:latin typeface="メイリオ"/>
                  <a:ea typeface="メイリオ"/>
                </a:rPr>
                <a:t>募集中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11D6919C-16BB-4780-8B80-FBD2A00723E4}"/>
              </a:ext>
            </a:extLst>
          </p:cNvPr>
          <p:cNvGrpSpPr/>
          <p:nvPr/>
        </p:nvGrpSpPr>
        <p:grpSpPr>
          <a:xfrm>
            <a:off x="321276" y="1021523"/>
            <a:ext cx="6215448" cy="1153188"/>
            <a:chOff x="321276" y="1103759"/>
            <a:chExt cx="6215448" cy="1153188"/>
          </a:xfrm>
        </p:grpSpPr>
        <p:sp>
          <p:nvSpPr>
            <p:cNvPr id="70" name="テキスト ボックス 69">
              <a:extLst>
                <a:ext uri="{FF2B5EF4-FFF2-40B4-BE49-F238E27FC236}">
                  <a16:creationId xmlns:a16="http://schemas.microsoft.com/office/drawing/2014/main" id="{25F50BCA-8D4F-45C2-AAC9-1041DEC5DD32}"/>
                </a:ext>
              </a:extLst>
            </p:cNvPr>
            <p:cNvSpPr txBox="1"/>
            <p:nvPr/>
          </p:nvSpPr>
          <p:spPr>
            <a:xfrm>
              <a:off x="321276" y="1103759"/>
              <a:ext cx="6215448" cy="115318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ja-JP" altLang="en-US" sz="3200" b="1" dirty="0">
                  <a:ln w="190500">
                    <a:solidFill>
                      <a:schemeClr val="tx1"/>
                    </a:solidFill>
                  </a:ln>
                  <a:solidFill>
                    <a:sysClr val="windowText" lastClr="000000"/>
                  </a:solidFill>
                  <a:latin typeface="+mj-ea"/>
                  <a:ea typeface="+mj-ea"/>
                </a:rPr>
                <a:t>メンバー募集</a:t>
              </a:r>
            </a:p>
          </p:txBody>
        </p:sp>
        <p:sp>
          <p:nvSpPr>
            <p:cNvPr id="71" name="テキスト ボックス 70">
              <a:extLst>
                <a:ext uri="{FF2B5EF4-FFF2-40B4-BE49-F238E27FC236}">
                  <a16:creationId xmlns:a16="http://schemas.microsoft.com/office/drawing/2014/main" id="{4CEE25F9-D64F-40AA-A64B-34411963268D}"/>
                </a:ext>
              </a:extLst>
            </p:cNvPr>
            <p:cNvSpPr txBox="1"/>
            <p:nvPr/>
          </p:nvSpPr>
          <p:spPr>
            <a:xfrm>
              <a:off x="321276" y="1103759"/>
              <a:ext cx="6215448" cy="115318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ja-JP" altLang="en-US" sz="3200" b="1" dirty="0">
                  <a:ln w="762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メンバー募集</a:t>
              </a:r>
            </a:p>
          </p:txBody>
        </p:sp>
        <p:sp>
          <p:nvSpPr>
            <p:cNvPr id="72" name="テキスト ボックス 71">
              <a:extLst>
                <a:ext uri="{FF2B5EF4-FFF2-40B4-BE49-F238E27FC236}">
                  <a16:creationId xmlns:a16="http://schemas.microsoft.com/office/drawing/2014/main" id="{05A81E9E-1CF5-4714-A376-595FD67EA87C}"/>
                </a:ext>
              </a:extLst>
            </p:cNvPr>
            <p:cNvSpPr txBox="1"/>
            <p:nvPr/>
          </p:nvSpPr>
          <p:spPr>
            <a:xfrm>
              <a:off x="321276" y="1103759"/>
              <a:ext cx="6215448" cy="115318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ja-JP" altLang="en-US" sz="3200" b="1" dirty="0">
                  <a:solidFill>
                    <a:sysClr val="windowText" lastClr="000000"/>
                  </a:solidFill>
                  <a:latin typeface="+mj-ea"/>
                  <a:ea typeface="+mj-ea"/>
                </a:rPr>
                <a:t>メンバー募集</a:t>
              </a:r>
            </a:p>
          </p:txBody>
        </p:sp>
      </p:grp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0B8E1775-6460-4F78-A48F-A6CFAC20AF62}"/>
              </a:ext>
            </a:extLst>
          </p:cNvPr>
          <p:cNvSpPr txBox="1"/>
          <p:nvPr/>
        </p:nvSpPr>
        <p:spPr>
          <a:xfrm>
            <a:off x="1156586" y="7714515"/>
            <a:ext cx="454483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b="1" dirty="0">
                <a:latin typeface="+mj-ea"/>
                <a:ea typeface="+mj-ea"/>
              </a:rPr>
              <a:t>〇〇〇草野球チームメンバー募集内容</a:t>
            </a:r>
          </a:p>
        </p:txBody>
      </p:sp>
    </p:spTree>
    <p:extLst>
      <p:ext uri="{BB962C8B-B14F-4D97-AF65-F5344CB8AC3E}">
        <p14:creationId xmlns:p14="http://schemas.microsoft.com/office/powerpoint/2010/main" val="4155683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AE9432F-8AD8-4A3F-801F-945102139FDF}"/>
              </a:ext>
            </a:extLst>
          </p:cNvPr>
          <p:cNvSpPr txBox="1"/>
          <p:nvPr/>
        </p:nvSpPr>
        <p:spPr>
          <a:xfrm>
            <a:off x="353250" y="7658100"/>
            <a:ext cx="1761292" cy="1892300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1260146"/>
              </a:avLst>
            </a:prstTxWarp>
            <a:spAutoFit/>
          </a:bodyPr>
          <a:lstStyle/>
          <a:p>
            <a:r>
              <a:rPr kumimoji="1" lang="ja-JP" altLang="en-US" sz="1400" dirty="0">
                <a:latin typeface="+mj-ea"/>
                <a:ea typeface="+mj-ea"/>
              </a:rPr>
              <a:t>お気軽にご参加下さい</a:t>
            </a: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B64FDE56-C0FA-4965-B7D2-FF07641A4547}"/>
              </a:ext>
            </a:extLst>
          </p:cNvPr>
          <p:cNvSpPr/>
          <p:nvPr/>
        </p:nvSpPr>
        <p:spPr bwMode="auto">
          <a:xfrm>
            <a:off x="2199503" y="7327557"/>
            <a:ext cx="4485502" cy="2400859"/>
          </a:xfrm>
          <a:prstGeom prst="roundRect">
            <a:avLst>
              <a:gd name="adj" fmla="val 6122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93797F7-1D21-4268-8A04-E4AE3DCFDC29}"/>
              </a:ext>
            </a:extLst>
          </p:cNvPr>
          <p:cNvSpPr/>
          <p:nvPr/>
        </p:nvSpPr>
        <p:spPr bwMode="auto">
          <a:xfrm>
            <a:off x="139656" y="145984"/>
            <a:ext cx="6578687" cy="493401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練習風景やメンバーなどの</a:t>
            </a:r>
            <a:endParaRPr kumimoji="1" lang="en-US" altLang="ja-JP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デジカメ写真スペース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2349A738-E29E-4798-B2D8-A215F49D7519}"/>
              </a:ext>
            </a:extLst>
          </p:cNvPr>
          <p:cNvGrpSpPr/>
          <p:nvPr/>
        </p:nvGrpSpPr>
        <p:grpSpPr>
          <a:xfrm rot="20700000">
            <a:off x="514627" y="7781257"/>
            <a:ext cx="1402516" cy="1402516"/>
            <a:chOff x="4824155" y="1802650"/>
            <a:chExt cx="1662090" cy="1662090"/>
          </a:xfrm>
        </p:grpSpPr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1453F0B0-BF2D-4B31-9B83-39EBD7246703}"/>
                </a:ext>
              </a:extLst>
            </p:cNvPr>
            <p:cNvSpPr/>
            <p:nvPr/>
          </p:nvSpPr>
          <p:spPr bwMode="auto">
            <a:xfrm>
              <a:off x="4824155" y="1802650"/>
              <a:ext cx="1662090" cy="1662090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B9D490AA-4CD3-4231-9B28-14AC6DA747C1}"/>
                </a:ext>
              </a:extLst>
            </p:cNvPr>
            <p:cNvSpPr txBox="1"/>
            <p:nvPr/>
          </p:nvSpPr>
          <p:spPr>
            <a:xfrm>
              <a:off x="4971999" y="2273302"/>
              <a:ext cx="1359022" cy="77414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体験参加</a:t>
              </a:r>
              <a:endPara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b="1" dirty="0">
                  <a:solidFill>
                    <a:srgbClr val="FFFFFF"/>
                  </a:solidFill>
                  <a:latin typeface="メイリオ"/>
                  <a:ea typeface="メイリオ"/>
                </a:rPr>
                <a:t>できます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E63516D-512A-4DE6-AA03-5BF9C5531320}"/>
              </a:ext>
            </a:extLst>
          </p:cNvPr>
          <p:cNvSpPr txBox="1"/>
          <p:nvPr/>
        </p:nvSpPr>
        <p:spPr>
          <a:xfrm>
            <a:off x="266701" y="5266694"/>
            <a:ext cx="6324598" cy="122388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gradFill>
                  <a:gsLst>
                    <a:gs pos="0">
                      <a:srgbClr val="00B0F0"/>
                    </a:gs>
                    <a:gs pos="100000">
                      <a:srgbClr val="002060"/>
                    </a:gs>
                    <a:gs pos="50000">
                      <a:srgbClr val="0070C0"/>
                    </a:gs>
                  </a:gsLst>
                  <a:lin ang="5400000" scaled="1"/>
                </a:gradFill>
                <a:latin typeface="+mj-ea"/>
                <a:ea typeface="+mj-ea"/>
              </a:rPr>
              <a:t>野球やろうぜ</a:t>
            </a:r>
            <a:r>
              <a:rPr kumimoji="1" lang="en-US" altLang="ja-JP" sz="3200" b="1" dirty="0">
                <a:gradFill>
                  <a:gsLst>
                    <a:gs pos="0">
                      <a:srgbClr val="00B0F0"/>
                    </a:gs>
                    <a:gs pos="100000">
                      <a:srgbClr val="002060"/>
                    </a:gs>
                    <a:gs pos="50000">
                      <a:srgbClr val="0070C0"/>
                    </a:gs>
                  </a:gsLst>
                  <a:lin ang="5400000" scaled="1"/>
                </a:gradFill>
                <a:latin typeface="+mj-ea"/>
                <a:ea typeface="+mj-ea"/>
              </a:rPr>
              <a:t>!!</a:t>
            </a:r>
            <a:endParaRPr kumimoji="1" lang="ja-JP" altLang="en-US" sz="3200" b="1" dirty="0">
              <a:gradFill>
                <a:gsLst>
                  <a:gs pos="0">
                    <a:srgbClr val="00B0F0"/>
                  </a:gs>
                  <a:gs pos="100000">
                    <a:srgbClr val="002060"/>
                  </a:gs>
                  <a:gs pos="50000">
                    <a:srgbClr val="0070C0"/>
                  </a:gs>
                </a:gsLst>
                <a:lin ang="5400000" scaled="1"/>
              </a:gradFill>
              <a:latin typeface="+mj-ea"/>
              <a:ea typeface="+mj-ea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63EE398-ED6B-42E8-B045-17D6CE8D7A9A}"/>
              </a:ext>
            </a:extLst>
          </p:cNvPr>
          <p:cNvSpPr txBox="1"/>
          <p:nvPr/>
        </p:nvSpPr>
        <p:spPr>
          <a:xfrm>
            <a:off x="266699" y="6652547"/>
            <a:ext cx="6324600" cy="44038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試合の後は、ビールで乾杯しようぜ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B0EC313-B328-4B67-8F95-DD24D7788365}"/>
              </a:ext>
            </a:extLst>
          </p:cNvPr>
          <p:cNvSpPr txBox="1"/>
          <p:nvPr/>
        </p:nvSpPr>
        <p:spPr>
          <a:xfrm>
            <a:off x="2300766" y="7708363"/>
            <a:ext cx="95410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lnSpc>
                <a:spcPts val="2160"/>
              </a:lnSpc>
              <a:defRPr>
                <a:latin typeface="+mj-ea"/>
                <a:ea typeface="+mj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日　　時：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場　　所：</a:t>
            </a: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対　　象：</a:t>
            </a: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費　　用：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申　　込：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defTabSz="9144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ja-JP" altLang="en-US" sz="1200" b="1" dirty="0">
                <a:solidFill>
                  <a:srgbClr val="000000"/>
                </a:solidFill>
              </a:rPr>
              <a:t>お問合先：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85785DD-46FB-4EAD-ACFC-E0F566EAB380}"/>
              </a:ext>
            </a:extLst>
          </p:cNvPr>
          <p:cNvSpPr txBox="1"/>
          <p:nvPr/>
        </p:nvSpPr>
        <p:spPr>
          <a:xfrm>
            <a:off x="3254873" y="7708363"/>
            <a:ext cx="277133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毎週日曜日 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10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~12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〇〇〇グラウンド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dirty="0">
                <a:solidFill>
                  <a:srgbClr val="000000"/>
                </a:solidFill>
                <a:latin typeface="メイリオ"/>
                <a:ea typeface="メイリオ"/>
              </a:rPr>
              <a:t>〇〇市在住の小学生</a:t>
            </a:r>
            <a:endParaRPr kumimoji="1" lang="en-US" altLang="ja-JP" sz="1200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月〇〇〇〇円（入会金無料）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dirty="0">
                <a:solidFill>
                  <a:srgbClr val="000000"/>
                </a:solidFill>
                <a:latin typeface="メイリオ"/>
                <a:ea typeface="メイリオ"/>
              </a:rPr>
              <a:t>練習日に来られるかお電話下さい</a:t>
            </a:r>
            <a:endParaRPr kumimoji="1" lang="en-US" altLang="ja-JP" sz="1200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lvl="0" defTabSz="9144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ja-JP" altLang="en-US" sz="1200" dirty="0">
                <a:solidFill>
                  <a:srgbClr val="000000"/>
                </a:solidFill>
                <a:latin typeface="メイリオ"/>
                <a:ea typeface="メイリオ"/>
              </a:rPr>
              <a:t>担当 田中</a:t>
            </a:r>
          </a:p>
          <a:p>
            <a:pPr lvl="0" defTabSz="9144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ja-JP" sz="1200" dirty="0">
                <a:solidFill>
                  <a:srgbClr val="000000"/>
                </a:solidFill>
                <a:latin typeface="メイリオ"/>
                <a:ea typeface="メイリオ"/>
              </a:rPr>
              <a:t>TEL</a:t>
            </a:r>
            <a:r>
              <a:rPr kumimoji="1" lang="ja-JP" altLang="en-US" sz="1200" dirty="0">
                <a:solidFill>
                  <a:srgbClr val="000000"/>
                </a:solidFill>
                <a:latin typeface="メイリオ"/>
                <a:ea typeface="メイリオ"/>
              </a:rPr>
              <a:t>：０００－０００－００００</a:t>
            </a:r>
          </a:p>
          <a:p>
            <a:pPr lvl="0" defTabSz="9144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ja-JP" sz="1200" dirty="0">
                <a:solidFill>
                  <a:srgbClr val="000000"/>
                </a:solidFill>
                <a:latin typeface="メイリオ"/>
                <a:ea typeface="メイリオ"/>
              </a:rPr>
              <a:t>HP</a:t>
            </a:r>
            <a:r>
              <a:rPr kumimoji="1" lang="ja-JP" altLang="en-US" sz="1200" dirty="0">
                <a:solidFill>
                  <a:srgbClr val="000000"/>
                </a:solidFill>
                <a:latin typeface="メイリオ"/>
                <a:ea typeface="メイリオ"/>
              </a:rPr>
              <a:t>：</a:t>
            </a:r>
            <a:r>
              <a:rPr kumimoji="1" lang="en-US" altLang="ja-JP" sz="1200" dirty="0">
                <a:solidFill>
                  <a:srgbClr val="000000"/>
                </a:solidFill>
                <a:latin typeface="メイリオ"/>
                <a:ea typeface="メイリオ"/>
              </a:rPr>
              <a:t>http://wwww.</a:t>
            </a:r>
            <a:r>
              <a:rPr kumimoji="1" lang="ja-JP" altLang="en-US" sz="1200" dirty="0">
                <a:solidFill>
                  <a:srgbClr val="000000"/>
                </a:solidFill>
                <a:latin typeface="メイリオ"/>
                <a:ea typeface="メイリオ"/>
              </a:rPr>
              <a:t>〇〇〇〇</a:t>
            </a:r>
            <a:r>
              <a:rPr kumimoji="1" lang="en-US" altLang="ja-JP" sz="1200" dirty="0">
                <a:solidFill>
                  <a:srgbClr val="000000"/>
                </a:solidFill>
                <a:latin typeface="メイリオ"/>
                <a:ea typeface="メイリオ"/>
              </a:rPr>
              <a:t>.ne.jp</a:t>
            </a:r>
          </a:p>
          <a:p>
            <a:pPr lvl="0" defTabSz="9144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ja-JP" sz="1200" dirty="0">
                <a:solidFill>
                  <a:srgbClr val="000000"/>
                </a:solidFill>
                <a:latin typeface="メイリオ"/>
                <a:ea typeface="メイリオ"/>
              </a:rPr>
              <a:t>MAIL</a:t>
            </a:r>
            <a:r>
              <a:rPr kumimoji="1" lang="ja-JP" altLang="en-US" sz="1200" dirty="0">
                <a:solidFill>
                  <a:srgbClr val="000000"/>
                </a:solidFill>
                <a:latin typeface="メイリオ"/>
                <a:ea typeface="メイリオ"/>
              </a:rPr>
              <a:t>：</a:t>
            </a:r>
            <a:r>
              <a:rPr kumimoji="1" lang="en-US" altLang="ja-JP" sz="1200" dirty="0" err="1">
                <a:solidFill>
                  <a:srgbClr val="000000"/>
                </a:solidFill>
                <a:latin typeface="メイリオ"/>
                <a:ea typeface="メイリオ"/>
              </a:rPr>
              <a:t>karate_info</a:t>
            </a:r>
            <a:r>
              <a:rPr kumimoji="1" lang="en-US" altLang="ja-JP" sz="1200" dirty="0">
                <a:solidFill>
                  <a:srgbClr val="000000"/>
                </a:solidFill>
                <a:latin typeface="メイリオ"/>
                <a:ea typeface="メイリオ"/>
              </a:rPr>
              <a:t>@</a:t>
            </a:r>
            <a:r>
              <a:rPr kumimoji="1" lang="ja-JP" altLang="en-US" sz="1200" dirty="0">
                <a:solidFill>
                  <a:srgbClr val="000000"/>
                </a:solidFill>
                <a:latin typeface="メイリオ"/>
                <a:ea typeface="メイリオ"/>
              </a:rPr>
              <a:t>〇〇〇〇</a:t>
            </a:r>
            <a:r>
              <a:rPr kumimoji="1" lang="en-US" altLang="ja-JP" sz="1200" dirty="0">
                <a:solidFill>
                  <a:srgbClr val="000000"/>
                </a:solidFill>
                <a:latin typeface="メイリオ"/>
                <a:ea typeface="メイリオ"/>
              </a:rPr>
              <a:t>.ne.jp</a:t>
            </a:r>
            <a:endParaRPr kumimoji="1" lang="ja-JP" altLang="en-US" sz="1200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FAFEF4F-DC28-432F-883A-CEE0F7702B3A}"/>
              </a:ext>
            </a:extLst>
          </p:cNvPr>
          <p:cNvSpPr txBox="1"/>
          <p:nvPr/>
        </p:nvSpPr>
        <p:spPr>
          <a:xfrm>
            <a:off x="2300766" y="7420975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solidFill>
                  <a:srgbClr val="002060"/>
                </a:solidFill>
                <a:latin typeface="+mj-ea"/>
                <a:ea typeface="+mj-ea"/>
              </a:rPr>
              <a:t>〇〇〇草野球やろうぜクラブ</a:t>
            </a:r>
          </a:p>
        </p:txBody>
      </p:sp>
    </p:spTree>
    <p:extLst>
      <p:ext uri="{BB962C8B-B14F-4D97-AF65-F5344CB8AC3E}">
        <p14:creationId xmlns:p14="http://schemas.microsoft.com/office/powerpoint/2010/main" val="224504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63EE398-ED6B-42E8-B045-17D6CE8D7A9A}"/>
              </a:ext>
            </a:extLst>
          </p:cNvPr>
          <p:cNvSpPr txBox="1"/>
          <p:nvPr/>
        </p:nvSpPr>
        <p:spPr>
          <a:xfrm>
            <a:off x="266699" y="355600"/>
            <a:ext cx="6324600" cy="88191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solidFill>
                  <a:srgbClr val="FF0000"/>
                </a:solidFill>
                <a:latin typeface="+mj-ea"/>
                <a:ea typeface="+mj-ea"/>
              </a:rPr>
              <a:t>メンバー募集中</a:t>
            </a:r>
            <a:r>
              <a:rPr kumimoji="1" lang="en-US" altLang="ja-JP" sz="3200" b="1" dirty="0">
                <a:solidFill>
                  <a:srgbClr val="FF0000"/>
                </a:solidFill>
                <a:latin typeface="+mj-ea"/>
                <a:ea typeface="+mj-ea"/>
              </a:rPr>
              <a:t>!!</a:t>
            </a:r>
            <a:endParaRPr kumimoji="1" lang="ja-JP" altLang="en-US" sz="32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AB0EA3F-8142-4045-A33C-63B51895C1F4}"/>
              </a:ext>
            </a:extLst>
          </p:cNvPr>
          <p:cNvSpPr txBox="1"/>
          <p:nvPr/>
        </p:nvSpPr>
        <p:spPr>
          <a:xfrm>
            <a:off x="266701" y="1495999"/>
            <a:ext cx="6324598" cy="176618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ln w="190500">
                  <a:solidFill>
                    <a:schemeClr val="tx1"/>
                  </a:solidFill>
                </a:ln>
                <a:latin typeface="+mj-ea"/>
                <a:ea typeface="+mj-ea"/>
              </a:rPr>
              <a:t>野球やろうぜ</a:t>
            </a:r>
            <a:endParaRPr kumimoji="1" lang="en-US" altLang="ja-JP" sz="3200" b="1" dirty="0">
              <a:ln w="190500">
                <a:solidFill>
                  <a:schemeClr val="tx1"/>
                </a:solidFill>
              </a:ln>
              <a:latin typeface="+mj-ea"/>
              <a:ea typeface="+mj-ea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2B85386F-70B0-4824-9467-E8EA0ACD4C68}"/>
              </a:ext>
            </a:extLst>
          </p:cNvPr>
          <p:cNvSpPr txBox="1"/>
          <p:nvPr/>
        </p:nvSpPr>
        <p:spPr>
          <a:xfrm>
            <a:off x="266701" y="1495999"/>
            <a:ext cx="6324598" cy="176618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ln w="635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野球やろうぜ</a:t>
            </a:r>
            <a:endParaRPr kumimoji="1" lang="en-US" altLang="ja-JP" sz="3200" b="1" dirty="0">
              <a:ln w="63500">
                <a:solidFill>
                  <a:schemeClr val="bg1"/>
                </a:solidFill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07F3C918-7B27-42D8-B27D-2F0186B4B466}"/>
              </a:ext>
            </a:extLst>
          </p:cNvPr>
          <p:cNvSpPr txBox="1"/>
          <p:nvPr/>
        </p:nvSpPr>
        <p:spPr>
          <a:xfrm>
            <a:off x="266701" y="1495999"/>
            <a:ext cx="6324598" cy="176618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gradFill>
                  <a:gsLst>
                    <a:gs pos="0">
                      <a:srgbClr val="00B0F0"/>
                    </a:gs>
                    <a:gs pos="100000">
                      <a:srgbClr val="002060"/>
                    </a:gs>
                    <a:gs pos="50000">
                      <a:srgbClr val="0070C0"/>
                    </a:gs>
                  </a:gsLst>
                  <a:lin ang="5400000" scaled="1"/>
                </a:gradFill>
                <a:latin typeface="+mj-ea"/>
                <a:ea typeface="+mj-ea"/>
              </a:rPr>
              <a:t>野球やろうぜ</a:t>
            </a:r>
            <a:endParaRPr kumimoji="1" lang="en-US" altLang="ja-JP" sz="3200" b="1" dirty="0">
              <a:gradFill>
                <a:gsLst>
                  <a:gs pos="0">
                    <a:srgbClr val="00B0F0"/>
                  </a:gs>
                  <a:gs pos="100000">
                    <a:srgbClr val="002060"/>
                  </a:gs>
                  <a:gs pos="50000">
                    <a:srgbClr val="0070C0"/>
                  </a:gs>
                </a:gsLst>
                <a:lin ang="5400000" scaled="1"/>
              </a:gradFill>
              <a:latin typeface="+mj-ea"/>
              <a:ea typeface="+mj-ea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BAE75A3-D77B-47FA-9A4C-0261E912D8E1}"/>
              </a:ext>
            </a:extLst>
          </p:cNvPr>
          <p:cNvSpPr txBox="1"/>
          <p:nvPr/>
        </p:nvSpPr>
        <p:spPr>
          <a:xfrm>
            <a:off x="420588" y="9306259"/>
            <a:ext cx="60324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>
                <a:solidFill>
                  <a:srgbClr val="002060"/>
                </a:solidFill>
                <a:latin typeface="+mj-ea"/>
                <a:ea typeface="+mj-ea"/>
              </a:rPr>
              <a:t>興味のある方は気軽に声をかけてください</a:t>
            </a:r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B396F657-CA26-47EB-B121-62B1E9DD5BCC}"/>
              </a:ext>
            </a:extLst>
          </p:cNvPr>
          <p:cNvSpPr>
            <a:spLocks noEditPoints="1"/>
          </p:cNvSpPr>
          <p:nvPr/>
        </p:nvSpPr>
        <p:spPr bwMode="auto">
          <a:xfrm>
            <a:off x="4314161" y="3607938"/>
            <a:ext cx="2078414" cy="5352568"/>
          </a:xfrm>
          <a:custGeom>
            <a:avLst/>
            <a:gdLst>
              <a:gd name="T0" fmla="*/ 374 w 478"/>
              <a:gd name="T1" fmla="*/ 326 h 1231"/>
              <a:gd name="T2" fmla="*/ 300 w 478"/>
              <a:gd name="T3" fmla="*/ 335 h 1231"/>
              <a:gd name="T4" fmla="*/ 249 w 478"/>
              <a:gd name="T5" fmla="*/ 315 h 1231"/>
              <a:gd name="T6" fmla="*/ 238 w 478"/>
              <a:gd name="T7" fmla="*/ 255 h 1231"/>
              <a:gd name="T8" fmla="*/ 190 w 478"/>
              <a:gd name="T9" fmla="*/ 227 h 1231"/>
              <a:gd name="T10" fmla="*/ 120 w 478"/>
              <a:gd name="T11" fmla="*/ 248 h 1231"/>
              <a:gd name="T12" fmla="*/ 106 w 478"/>
              <a:gd name="T13" fmla="*/ 289 h 1231"/>
              <a:gd name="T14" fmla="*/ 78 w 478"/>
              <a:gd name="T15" fmla="*/ 313 h 1231"/>
              <a:gd name="T16" fmla="*/ 99 w 478"/>
              <a:gd name="T17" fmla="*/ 340 h 1231"/>
              <a:gd name="T18" fmla="*/ 116 w 478"/>
              <a:gd name="T19" fmla="*/ 360 h 1231"/>
              <a:gd name="T20" fmla="*/ 88 w 478"/>
              <a:gd name="T21" fmla="*/ 403 h 1231"/>
              <a:gd name="T22" fmla="*/ 48 w 478"/>
              <a:gd name="T23" fmla="*/ 550 h 1231"/>
              <a:gd name="T24" fmla="*/ 25 w 478"/>
              <a:gd name="T25" fmla="*/ 599 h 1231"/>
              <a:gd name="T26" fmla="*/ 18 w 478"/>
              <a:gd name="T27" fmla="*/ 637 h 1231"/>
              <a:gd name="T28" fmla="*/ 1 w 478"/>
              <a:gd name="T29" fmla="*/ 727 h 1231"/>
              <a:gd name="T30" fmla="*/ 38 w 478"/>
              <a:gd name="T31" fmla="*/ 787 h 1231"/>
              <a:gd name="T32" fmla="*/ 169 w 478"/>
              <a:gd name="T33" fmla="*/ 870 h 1231"/>
              <a:gd name="T34" fmla="*/ 262 w 478"/>
              <a:gd name="T35" fmla="*/ 925 h 1231"/>
              <a:gd name="T36" fmla="*/ 230 w 478"/>
              <a:gd name="T37" fmla="*/ 1004 h 1231"/>
              <a:gd name="T38" fmla="*/ 205 w 478"/>
              <a:gd name="T39" fmla="*/ 1122 h 1231"/>
              <a:gd name="T40" fmla="*/ 189 w 478"/>
              <a:gd name="T41" fmla="*/ 1142 h 1231"/>
              <a:gd name="T42" fmla="*/ 173 w 478"/>
              <a:gd name="T43" fmla="*/ 1202 h 1231"/>
              <a:gd name="T44" fmla="*/ 244 w 478"/>
              <a:gd name="T45" fmla="*/ 1229 h 1231"/>
              <a:gd name="T46" fmla="*/ 323 w 478"/>
              <a:gd name="T47" fmla="*/ 1225 h 1231"/>
              <a:gd name="T48" fmla="*/ 327 w 478"/>
              <a:gd name="T49" fmla="*/ 1208 h 1231"/>
              <a:gd name="T50" fmla="*/ 278 w 478"/>
              <a:gd name="T51" fmla="*/ 1178 h 1231"/>
              <a:gd name="T52" fmla="*/ 252 w 478"/>
              <a:gd name="T53" fmla="*/ 1146 h 1231"/>
              <a:gd name="T54" fmla="*/ 346 w 478"/>
              <a:gd name="T55" fmla="*/ 1063 h 1231"/>
              <a:gd name="T56" fmla="*/ 376 w 478"/>
              <a:gd name="T57" fmla="*/ 1070 h 1231"/>
              <a:gd name="T58" fmla="*/ 415 w 478"/>
              <a:gd name="T59" fmla="*/ 1070 h 1231"/>
              <a:gd name="T60" fmla="*/ 409 w 478"/>
              <a:gd name="T61" fmla="*/ 1047 h 1231"/>
              <a:gd name="T62" fmla="*/ 416 w 478"/>
              <a:gd name="T63" fmla="*/ 1035 h 1231"/>
              <a:gd name="T64" fmla="*/ 356 w 478"/>
              <a:gd name="T65" fmla="*/ 974 h 1231"/>
              <a:gd name="T66" fmla="*/ 369 w 478"/>
              <a:gd name="T67" fmla="*/ 809 h 1231"/>
              <a:gd name="T68" fmla="*/ 379 w 478"/>
              <a:gd name="T69" fmla="*/ 736 h 1231"/>
              <a:gd name="T70" fmla="*/ 369 w 478"/>
              <a:gd name="T71" fmla="*/ 688 h 1231"/>
              <a:gd name="T72" fmla="*/ 287 w 478"/>
              <a:gd name="T73" fmla="*/ 659 h 1231"/>
              <a:gd name="T74" fmla="*/ 225 w 478"/>
              <a:gd name="T75" fmla="*/ 600 h 1231"/>
              <a:gd name="T76" fmla="*/ 309 w 478"/>
              <a:gd name="T77" fmla="*/ 531 h 1231"/>
              <a:gd name="T78" fmla="*/ 380 w 478"/>
              <a:gd name="T79" fmla="*/ 468 h 1231"/>
              <a:gd name="T80" fmla="*/ 462 w 478"/>
              <a:gd name="T81" fmla="*/ 399 h 1231"/>
              <a:gd name="T82" fmla="*/ 476 w 478"/>
              <a:gd name="T83" fmla="*/ 379 h 1231"/>
              <a:gd name="T84" fmla="*/ 460 w 478"/>
              <a:gd name="T85" fmla="*/ 339 h 1231"/>
              <a:gd name="T86" fmla="*/ 466 w 478"/>
              <a:gd name="T87" fmla="*/ 316 h 1231"/>
              <a:gd name="T88" fmla="*/ 435 w 478"/>
              <a:gd name="T89" fmla="*/ 302 h 1231"/>
              <a:gd name="T90" fmla="*/ 421 w 478"/>
              <a:gd name="T91" fmla="*/ 288 h 1231"/>
              <a:gd name="T92" fmla="*/ 389 w 478"/>
              <a:gd name="T93" fmla="*/ 293 h 1231"/>
              <a:gd name="T94" fmla="*/ 93 w 478"/>
              <a:gd name="T95" fmla="*/ 0 h 1231"/>
              <a:gd name="T96" fmla="*/ 70 w 478"/>
              <a:gd name="T97" fmla="*/ 18 h 1231"/>
              <a:gd name="T98" fmla="*/ 376 w 478"/>
              <a:gd name="T99" fmla="*/ 307 h 1231"/>
              <a:gd name="T100" fmla="*/ 343 w 478"/>
              <a:gd name="T101" fmla="*/ 439 h 1231"/>
              <a:gd name="T102" fmla="*/ 283 w 478"/>
              <a:gd name="T103" fmla="*/ 469 h 1231"/>
              <a:gd name="T104" fmla="*/ 281 w 478"/>
              <a:gd name="T105" fmla="*/ 433 h 1231"/>
              <a:gd name="T106" fmla="*/ 318 w 478"/>
              <a:gd name="T107" fmla="*/ 431 h 1231"/>
              <a:gd name="T108" fmla="*/ 388 w 478"/>
              <a:gd name="T109" fmla="*/ 395 h 1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78" h="1231">
                <a:moveTo>
                  <a:pt x="376" y="307"/>
                </a:moveTo>
                <a:lnTo>
                  <a:pt x="376" y="307"/>
                </a:lnTo>
                <a:lnTo>
                  <a:pt x="374" y="313"/>
                </a:lnTo>
                <a:lnTo>
                  <a:pt x="372" y="317"/>
                </a:lnTo>
                <a:lnTo>
                  <a:pt x="372" y="321"/>
                </a:lnTo>
                <a:lnTo>
                  <a:pt x="372" y="321"/>
                </a:lnTo>
                <a:lnTo>
                  <a:pt x="374" y="326"/>
                </a:lnTo>
                <a:lnTo>
                  <a:pt x="377" y="332"/>
                </a:lnTo>
                <a:lnTo>
                  <a:pt x="383" y="337"/>
                </a:lnTo>
                <a:lnTo>
                  <a:pt x="328" y="341"/>
                </a:lnTo>
                <a:lnTo>
                  <a:pt x="328" y="341"/>
                </a:lnTo>
                <a:lnTo>
                  <a:pt x="322" y="340"/>
                </a:lnTo>
                <a:lnTo>
                  <a:pt x="313" y="337"/>
                </a:lnTo>
                <a:lnTo>
                  <a:pt x="300" y="335"/>
                </a:lnTo>
                <a:lnTo>
                  <a:pt x="300" y="335"/>
                </a:lnTo>
                <a:lnTo>
                  <a:pt x="291" y="335"/>
                </a:lnTo>
                <a:lnTo>
                  <a:pt x="282" y="335"/>
                </a:lnTo>
                <a:lnTo>
                  <a:pt x="264" y="339"/>
                </a:lnTo>
                <a:lnTo>
                  <a:pt x="244" y="342"/>
                </a:lnTo>
                <a:lnTo>
                  <a:pt x="244" y="342"/>
                </a:lnTo>
                <a:lnTo>
                  <a:pt x="249" y="315"/>
                </a:lnTo>
                <a:lnTo>
                  <a:pt x="251" y="294"/>
                </a:lnTo>
                <a:lnTo>
                  <a:pt x="251" y="286"/>
                </a:lnTo>
                <a:lnTo>
                  <a:pt x="251" y="281"/>
                </a:lnTo>
                <a:lnTo>
                  <a:pt x="251" y="281"/>
                </a:lnTo>
                <a:lnTo>
                  <a:pt x="248" y="271"/>
                </a:lnTo>
                <a:lnTo>
                  <a:pt x="243" y="263"/>
                </a:lnTo>
                <a:lnTo>
                  <a:pt x="238" y="255"/>
                </a:lnTo>
                <a:lnTo>
                  <a:pt x="231" y="247"/>
                </a:lnTo>
                <a:lnTo>
                  <a:pt x="223" y="240"/>
                </a:lnTo>
                <a:lnTo>
                  <a:pt x="213" y="234"/>
                </a:lnTo>
                <a:lnTo>
                  <a:pt x="208" y="231"/>
                </a:lnTo>
                <a:lnTo>
                  <a:pt x="202" y="229"/>
                </a:lnTo>
                <a:lnTo>
                  <a:pt x="202" y="229"/>
                </a:lnTo>
                <a:lnTo>
                  <a:pt x="190" y="227"/>
                </a:lnTo>
                <a:lnTo>
                  <a:pt x="178" y="227"/>
                </a:lnTo>
                <a:lnTo>
                  <a:pt x="166" y="227"/>
                </a:lnTo>
                <a:lnTo>
                  <a:pt x="156" y="229"/>
                </a:lnTo>
                <a:lnTo>
                  <a:pt x="145" y="231"/>
                </a:lnTo>
                <a:lnTo>
                  <a:pt x="136" y="236"/>
                </a:lnTo>
                <a:lnTo>
                  <a:pt x="127" y="242"/>
                </a:lnTo>
                <a:lnTo>
                  <a:pt x="120" y="248"/>
                </a:lnTo>
                <a:lnTo>
                  <a:pt x="120" y="248"/>
                </a:lnTo>
                <a:lnTo>
                  <a:pt x="116" y="255"/>
                </a:lnTo>
                <a:lnTo>
                  <a:pt x="112" y="263"/>
                </a:lnTo>
                <a:lnTo>
                  <a:pt x="110" y="270"/>
                </a:lnTo>
                <a:lnTo>
                  <a:pt x="107" y="276"/>
                </a:lnTo>
                <a:lnTo>
                  <a:pt x="106" y="286"/>
                </a:lnTo>
                <a:lnTo>
                  <a:pt x="106" y="289"/>
                </a:lnTo>
                <a:lnTo>
                  <a:pt x="106" y="289"/>
                </a:lnTo>
                <a:lnTo>
                  <a:pt x="90" y="300"/>
                </a:lnTo>
                <a:lnTo>
                  <a:pt x="80" y="307"/>
                </a:lnTo>
                <a:lnTo>
                  <a:pt x="77" y="310"/>
                </a:lnTo>
                <a:lnTo>
                  <a:pt x="77" y="312"/>
                </a:lnTo>
                <a:lnTo>
                  <a:pt x="77" y="312"/>
                </a:lnTo>
                <a:lnTo>
                  <a:pt x="78" y="313"/>
                </a:lnTo>
                <a:lnTo>
                  <a:pt x="81" y="314"/>
                </a:lnTo>
                <a:lnTo>
                  <a:pt x="91" y="315"/>
                </a:lnTo>
                <a:lnTo>
                  <a:pt x="104" y="315"/>
                </a:lnTo>
                <a:lnTo>
                  <a:pt x="104" y="315"/>
                </a:lnTo>
                <a:lnTo>
                  <a:pt x="100" y="322"/>
                </a:lnTo>
                <a:lnTo>
                  <a:pt x="99" y="330"/>
                </a:lnTo>
                <a:lnTo>
                  <a:pt x="99" y="340"/>
                </a:lnTo>
                <a:lnTo>
                  <a:pt x="99" y="340"/>
                </a:lnTo>
                <a:lnTo>
                  <a:pt x="99" y="346"/>
                </a:lnTo>
                <a:lnTo>
                  <a:pt x="101" y="349"/>
                </a:lnTo>
                <a:lnTo>
                  <a:pt x="105" y="353"/>
                </a:lnTo>
                <a:lnTo>
                  <a:pt x="107" y="355"/>
                </a:lnTo>
                <a:lnTo>
                  <a:pt x="113" y="359"/>
                </a:lnTo>
                <a:lnTo>
                  <a:pt x="116" y="360"/>
                </a:lnTo>
                <a:lnTo>
                  <a:pt x="117" y="373"/>
                </a:lnTo>
                <a:lnTo>
                  <a:pt x="117" y="373"/>
                </a:lnTo>
                <a:lnTo>
                  <a:pt x="103" y="388"/>
                </a:lnTo>
                <a:lnTo>
                  <a:pt x="103" y="388"/>
                </a:lnTo>
                <a:lnTo>
                  <a:pt x="94" y="395"/>
                </a:lnTo>
                <a:lnTo>
                  <a:pt x="90" y="400"/>
                </a:lnTo>
                <a:lnTo>
                  <a:pt x="88" y="403"/>
                </a:lnTo>
                <a:lnTo>
                  <a:pt x="88" y="403"/>
                </a:lnTo>
                <a:lnTo>
                  <a:pt x="68" y="479"/>
                </a:lnTo>
                <a:lnTo>
                  <a:pt x="68" y="479"/>
                </a:lnTo>
                <a:lnTo>
                  <a:pt x="58" y="520"/>
                </a:lnTo>
                <a:lnTo>
                  <a:pt x="58" y="520"/>
                </a:lnTo>
                <a:lnTo>
                  <a:pt x="53" y="537"/>
                </a:lnTo>
                <a:lnTo>
                  <a:pt x="48" y="550"/>
                </a:lnTo>
                <a:lnTo>
                  <a:pt x="42" y="564"/>
                </a:lnTo>
                <a:lnTo>
                  <a:pt x="42" y="564"/>
                </a:lnTo>
                <a:lnTo>
                  <a:pt x="34" y="580"/>
                </a:lnTo>
                <a:lnTo>
                  <a:pt x="31" y="591"/>
                </a:lnTo>
                <a:lnTo>
                  <a:pt x="31" y="591"/>
                </a:lnTo>
                <a:lnTo>
                  <a:pt x="27" y="597"/>
                </a:lnTo>
                <a:lnTo>
                  <a:pt x="25" y="599"/>
                </a:lnTo>
                <a:lnTo>
                  <a:pt x="22" y="602"/>
                </a:lnTo>
                <a:lnTo>
                  <a:pt x="20" y="607"/>
                </a:lnTo>
                <a:lnTo>
                  <a:pt x="20" y="607"/>
                </a:lnTo>
                <a:lnTo>
                  <a:pt x="18" y="617"/>
                </a:lnTo>
                <a:lnTo>
                  <a:pt x="17" y="626"/>
                </a:lnTo>
                <a:lnTo>
                  <a:pt x="18" y="637"/>
                </a:lnTo>
                <a:lnTo>
                  <a:pt x="18" y="637"/>
                </a:lnTo>
                <a:lnTo>
                  <a:pt x="11" y="656"/>
                </a:lnTo>
                <a:lnTo>
                  <a:pt x="2" y="688"/>
                </a:lnTo>
                <a:lnTo>
                  <a:pt x="2" y="688"/>
                </a:lnTo>
                <a:lnTo>
                  <a:pt x="0" y="702"/>
                </a:lnTo>
                <a:lnTo>
                  <a:pt x="0" y="710"/>
                </a:lnTo>
                <a:lnTo>
                  <a:pt x="0" y="718"/>
                </a:lnTo>
                <a:lnTo>
                  <a:pt x="1" y="727"/>
                </a:lnTo>
                <a:lnTo>
                  <a:pt x="4" y="736"/>
                </a:lnTo>
                <a:lnTo>
                  <a:pt x="7" y="745"/>
                </a:lnTo>
                <a:lnTo>
                  <a:pt x="12" y="755"/>
                </a:lnTo>
                <a:lnTo>
                  <a:pt x="12" y="755"/>
                </a:lnTo>
                <a:lnTo>
                  <a:pt x="18" y="765"/>
                </a:lnTo>
                <a:lnTo>
                  <a:pt x="27" y="776"/>
                </a:lnTo>
                <a:lnTo>
                  <a:pt x="38" y="787"/>
                </a:lnTo>
                <a:lnTo>
                  <a:pt x="48" y="797"/>
                </a:lnTo>
                <a:lnTo>
                  <a:pt x="61" y="808"/>
                </a:lnTo>
                <a:lnTo>
                  <a:pt x="73" y="817"/>
                </a:lnTo>
                <a:lnTo>
                  <a:pt x="85" y="826"/>
                </a:lnTo>
                <a:lnTo>
                  <a:pt x="97" y="831"/>
                </a:lnTo>
                <a:lnTo>
                  <a:pt x="97" y="831"/>
                </a:lnTo>
                <a:lnTo>
                  <a:pt x="169" y="870"/>
                </a:lnTo>
                <a:lnTo>
                  <a:pt x="221" y="899"/>
                </a:lnTo>
                <a:lnTo>
                  <a:pt x="221" y="899"/>
                </a:lnTo>
                <a:lnTo>
                  <a:pt x="234" y="906"/>
                </a:lnTo>
                <a:lnTo>
                  <a:pt x="252" y="916"/>
                </a:lnTo>
                <a:lnTo>
                  <a:pt x="252" y="916"/>
                </a:lnTo>
                <a:lnTo>
                  <a:pt x="258" y="921"/>
                </a:lnTo>
                <a:lnTo>
                  <a:pt x="262" y="925"/>
                </a:lnTo>
                <a:lnTo>
                  <a:pt x="264" y="928"/>
                </a:lnTo>
                <a:lnTo>
                  <a:pt x="264" y="928"/>
                </a:lnTo>
                <a:lnTo>
                  <a:pt x="264" y="930"/>
                </a:lnTo>
                <a:lnTo>
                  <a:pt x="262" y="936"/>
                </a:lnTo>
                <a:lnTo>
                  <a:pt x="254" y="954"/>
                </a:lnTo>
                <a:lnTo>
                  <a:pt x="242" y="978"/>
                </a:lnTo>
                <a:lnTo>
                  <a:pt x="230" y="1004"/>
                </a:lnTo>
                <a:lnTo>
                  <a:pt x="230" y="1004"/>
                </a:lnTo>
                <a:lnTo>
                  <a:pt x="225" y="1018"/>
                </a:lnTo>
                <a:lnTo>
                  <a:pt x="221" y="1034"/>
                </a:lnTo>
                <a:lnTo>
                  <a:pt x="212" y="1071"/>
                </a:lnTo>
                <a:lnTo>
                  <a:pt x="208" y="1104"/>
                </a:lnTo>
                <a:lnTo>
                  <a:pt x="205" y="1122"/>
                </a:lnTo>
                <a:lnTo>
                  <a:pt x="205" y="1122"/>
                </a:lnTo>
                <a:lnTo>
                  <a:pt x="204" y="1129"/>
                </a:lnTo>
                <a:lnTo>
                  <a:pt x="201" y="1136"/>
                </a:lnTo>
                <a:lnTo>
                  <a:pt x="197" y="1140"/>
                </a:lnTo>
                <a:lnTo>
                  <a:pt x="195" y="1143"/>
                </a:lnTo>
                <a:lnTo>
                  <a:pt x="195" y="1143"/>
                </a:lnTo>
                <a:lnTo>
                  <a:pt x="189" y="1142"/>
                </a:lnTo>
                <a:lnTo>
                  <a:pt x="189" y="1142"/>
                </a:lnTo>
                <a:lnTo>
                  <a:pt x="188" y="1142"/>
                </a:lnTo>
                <a:lnTo>
                  <a:pt x="186" y="1143"/>
                </a:lnTo>
                <a:lnTo>
                  <a:pt x="183" y="1150"/>
                </a:lnTo>
                <a:lnTo>
                  <a:pt x="183" y="1150"/>
                </a:lnTo>
                <a:lnTo>
                  <a:pt x="178" y="1177"/>
                </a:lnTo>
                <a:lnTo>
                  <a:pt x="173" y="1202"/>
                </a:lnTo>
                <a:lnTo>
                  <a:pt x="173" y="1202"/>
                </a:lnTo>
                <a:lnTo>
                  <a:pt x="175" y="1204"/>
                </a:lnTo>
                <a:lnTo>
                  <a:pt x="177" y="1206"/>
                </a:lnTo>
                <a:lnTo>
                  <a:pt x="183" y="1209"/>
                </a:lnTo>
                <a:lnTo>
                  <a:pt x="183" y="1209"/>
                </a:lnTo>
                <a:lnTo>
                  <a:pt x="195" y="1212"/>
                </a:lnTo>
                <a:lnTo>
                  <a:pt x="215" y="1219"/>
                </a:lnTo>
                <a:lnTo>
                  <a:pt x="244" y="1229"/>
                </a:lnTo>
                <a:lnTo>
                  <a:pt x="244" y="1229"/>
                </a:lnTo>
                <a:lnTo>
                  <a:pt x="264" y="1230"/>
                </a:lnTo>
                <a:lnTo>
                  <a:pt x="291" y="1231"/>
                </a:lnTo>
                <a:lnTo>
                  <a:pt x="291" y="1231"/>
                </a:lnTo>
                <a:lnTo>
                  <a:pt x="303" y="1230"/>
                </a:lnTo>
                <a:lnTo>
                  <a:pt x="316" y="1228"/>
                </a:lnTo>
                <a:lnTo>
                  <a:pt x="323" y="1225"/>
                </a:lnTo>
                <a:lnTo>
                  <a:pt x="328" y="1223"/>
                </a:lnTo>
                <a:lnTo>
                  <a:pt x="331" y="1219"/>
                </a:lnTo>
                <a:lnTo>
                  <a:pt x="331" y="1217"/>
                </a:lnTo>
                <a:lnTo>
                  <a:pt x="331" y="1215"/>
                </a:lnTo>
                <a:lnTo>
                  <a:pt x="331" y="1215"/>
                </a:lnTo>
                <a:lnTo>
                  <a:pt x="330" y="1210"/>
                </a:lnTo>
                <a:lnTo>
                  <a:pt x="327" y="1208"/>
                </a:lnTo>
                <a:lnTo>
                  <a:pt x="322" y="1205"/>
                </a:lnTo>
                <a:lnTo>
                  <a:pt x="317" y="1203"/>
                </a:lnTo>
                <a:lnTo>
                  <a:pt x="300" y="1198"/>
                </a:lnTo>
                <a:lnTo>
                  <a:pt x="300" y="1198"/>
                </a:lnTo>
                <a:lnTo>
                  <a:pt x="296" y="1196"/>
                </a:lnTo>
                <a:lnTo>
                  <a:pt x="291" y="1191"/>
                </a:lnTo>
                <a:lnTo>
                  <a:pt x="278" y="1178"/>
                </a:lnTo>
                <a:lnTo>
                  <a:pt x="261" y="1158"/>
                </a:lnTo>
                <a:lnTo>
                  <a:pt x="261" y="1158"/>
                </a:lnTo>
                <a:lnTo>
                  <a:pt x="255" y="1153"/>
                </a:lnTo>
                <a:lnTo>
                  <a:pt x="252" y="1151"/>
                </a:lnTo>
                <a:lnTo>
                  <a:pt x="251" y="1150"/>
                </a:lnTo>
                <a:lnTo>
                  <a:pt x="251" y="1150"/>
                </a:lnTo>
                <a:lnTo>
                  <a:pt x="252" y="1146"/>
                </a:lnTo>
                <a:lnTo>
                  <a:pt x="256" y="1137"/>
                </a:lnTo>
                <a:lnTo>
                  <a:pt x="256" y="1137"/>
                </a:lnTo>
                <a:lnTo>
                  <a:pt x="284" y="1085"/>
                </a:lnTo>
                <a:lnTo>
                  <a:pt x="308" y="1041"/>
                </a:lnTo>
                <a:lnTo>
                  <a:pt x="336" y="1058"/>
                </a:lnTo>
                <a:lnTo>
                  <a:pt x="346" y="1063"/>
                </a:lnTo>
                <a:lnTo>
                  <a:pt x="346" y="1063"/>
                </a:lnTo>
                <a:lnTo>
                  <a:pt x="355" y="1065"/>
                </a:lnTo>
                <a:lnTo>
                  <a:pt x="355" y="1065"/>
                </a:lnTo>
                <a:lnTo>
                  <a:pt x="362" y="1066"/>
                </a:lnTo>
                <a:lnTo>
                  <a:pt x="362" y="1066"/>
                </a:lnTo>
                <a:lnTo>
                  <a:pt x="364" y="1067"/>
                </a:lnTo>
                <a:lnTo>
                  <a:pt x="366" y="1070"/>
                </a:lnTo>
                <a:lnTo>
                  <a:pt x="376" y="1070"/>
                </a:lnTo>
                <a:lnTo>
                  <a:pt x="376" y="1070"/>
                </a:lnTo>
                <a:lnTo>
                  <a:pt x="396" y="1073"/>
                </a:lnTo>
                <a:lnTo>
                  <a:pt x="396" y="1073"/>
                </a:lnTo>
                <a:lnTo>
                  <a:pt x="401" y="1073"/>
                </a:lnTo>
                <a:lnTo>
                  <a:pt x="409" y="1072"/>
                </a:lnTo>
                <a:lnTo>
                  <a:pt x="413" y="1071"/>
                </a:lnTo>
                <a:lnTo>
                  <a:pt x="415" y="1070"/>
                </a:lnTo>
                <a:lnTo>
                  <a:pt x="419" y="1067"/>
                </a:lnTo>
                <a:lnTo>
                  <a:pt x="420" y="1064"/>
                </a:lnTo>
                <a:lnTo>
                  <a:pt x="420" y="1064"/>
                </a:lnTo>
                <a:lnTo>
                  <a:pt x="420" y="1059"/>
                </a:lnTo>
                <a:lnTo>
                  <a:pt x="418" y="1055"/>
                </a:lnTo>
                <a:lnTo>
                  <a:pt x="414" y="1051"/>
                </a:lnTo>
                <a:lnTo>
                  <a:pt x="409" y="1047"/>
                </a:lnTo>
                <a:lnTo>
                  <a:pt x="401" y="1041"/>
                </a:lnTo>
                <a:lnTo>
                  <a:pt x="397" y="1039"/>
                </a:lnTo>
                <a:lnTo>
                  <a:pt x="397" y="1039"/>
                </a:lnTo>
                <a:lnTo>
                  <a:pt x="407" y="1039"/>
                </a:lnTo>
                <a:lnTo>
                  <a:pt x="413" y="1039"/>
                </a:lnTo>
                <a:lnTo>
                  <a:pt x="415" y="1037"/>
                </a:lnTo>
                <a:lnTo>
                  <a:pt x="416" y="1035"/>
                </a:lnTo>
                <a:lnTo>
                  <a:pt x="416" y="1035"/>
                </a:lnTo>
                <a:lnTo>
                  <a:pt x="415" y="1032"/>
                </a:lnTo>
                <a:lnTo>
                  <a:pt x="412" y="1026"/>
                </a:lnTo>
                <a:lnTo>
                  <a:pt x="400" y="1014"/>
                </a:lnTo>
                <a:lnTo>
                  <a:pt x="383" y="1000"/>
                </a:lnTo>
                <a:lnTo>
                  <a:pt x="356" y="974"/>
                </a:lnTo>
                <a:lnTo>
                  <a:pt x="356" y="974"/>
                </a:lnTo>
                <a:lnTo>
                  <a:pt x="360" y="941"/>
                </a:lnTo>
                <a:lnTo>
                  <a:pt x="360" y="941"/>
                </a:lnTo>
                <a:lnTo>
                  <a:pt x="367" y="885"/>
                </a:lnTo>
                <a:lnTo>
                  <a:pt x="373" y="827"/>
                </a:lnTo>
                <a:lnTo>
                  <a:pt x="373" y="827"/>
                </a:lnTo>
                <a:lnTo>
                  <a:pt x="372" y="818"/>
                </a:lnTo>
                <a:lnTo>
                  <a:pt x="369" y="809"/>
                </a:lnTo>
                <a:lnTo>
                  <a:pt x="366" y="797"/>
                </a:lnTo>
                <a:lnTo>
                  <a:pt x="366" y="797"/>
                </a:lnTo>
                <a:lnTo>
                  <a:pt x="373" y="771"/>
                </a:lnTo>
                <a:lnTo>
                  <a:pt x="377" y="752"/>
                </a:lnTo>
                <a:lnTo>
                  <a:pt x="380" y="741"/>
                </a:lnTo>
                <a:lnTo>
                  <a:pt x="380" y="741"/>
                </a:lnTo>
                <a:lnTo>
                  <a:pt x="379" y="736"/>
                </a:lnTo>
                <a:lnTo>
                  <a:pt x="377" y="734"/>
                </a:lnTo>
                <a:lnTo>
                  <a:pt x="376" y="732"/>
                </a:lnTo>
                <a:lnTo>
                  <a:pt x="376" y="732"/>
                </a:lnTo>
                <a:lnTo>
                  <a:pt x="376" y="727"/>
                </a:lnTo>
                <a:lnTo>
                  <a:pt x="375" y="711"/>
                </a:lnTo>
                <a:lnTo>
                  <a:pt x="372" y="695"/>
                </a:lnTo>
                <a:lnTo>
                  <a:pt x="369" y="688"/>
                </a:lnTo>
                <a:lnTo>
                  <a:pt x="366" y="682"/>
                </a:lnTo>
                <a:lnTo>
                  <a:pt x="366" y="682"/>
                </a:lnTo>
                <a:lnTo>
                  <a:pt x="362" y="679"/>
                </a:lnTo>
                <a:lnTo>
                  <a:pt x="356" y="677"/>
                </a:lnTo>
                <a:lnTo>
                  <a:pt x="338" y="671"/>
                </a:lnTo>
                <a:lnTo>
                  <a:pt x="314" y="665"/>
                </a:lnTo>
                <a:lnTo>
                  <a:pt x="287" y="659"/>
                </a:lnTo>
                <a:lnTo>
                  <a:pt x="237" y="650"/>
                </a:lnTo>
                <a:lnTo>
                  <a:pt x="215" y="646"/>
                </a:lnTo>
                <a:lnTo>
                  <a:pt x="215" y="646"/>
                </a:lnTo>
                <a:lnTo>
                  <a:pt x="218" y="627"/>
                </a:lnTo>
                <a:lnTo>
                  <a:pt x="222" y="612"/>
                </a:lnTo>
                <a:lnTo>
                  <a:pt x="225" y="600"/>
                </a:lnTo>
                <a:lnTo>
                  <a:pt x="225" y="600"/>
                </a:lnTo>
                <a:lnTo>
                  <a:pt x="241" y="559"/>
                </a:lnTo>
                <a:lnTo>
                  <a:pt x="251" y="526"/>
                </a:lnTo>
                <a:lnTo>
                  <a:pt x="251" y="526"/>
                </a:lnTo>
                <a:lnTo>
                  <a:pt x="274" y="528"/>
                </a:lnTo>
                <a:lnTo>
                  <a:pt x="303" y="532"/>
                </a:lnTo>
                <a:lnTo>
                  <a:pt x="303" y="532"/>
                </a:lnTo>
                <a:lnTo>
                  <a:pt x="309" y="531"/>
                </a:lnTo>
                <a:lnTo>
                  <a:pt x="315" y="527"/>
                </a:lnTo>
                <a:lnTo>
                  <a:pt x="322" y="521"/>
                </a:lnTo>
                <a:lnTo>
                  <a:pt x="333" y="513"/>
                </a:lnTo>
                <a:lnTo>
                  <a:pt x="333" y="513"/>
                </a:lnTo>
                <a:lnTo>
                  <a:pt x="341" y="506"/>
                </a:lnTo>
                <a:lnTo>
                  <a:pt x="353" y="495"/>
                </a:lnTo>
                <a:lnTo>
                  <a:pt x="380" y="468"/>
                </a:lnTo>
                <a:lnTo>
                  <a:pt x="414" y="432"/>
                </a:lnTo>
                <a:lnTo>
                  <a:pt x="414" y="432"/>
                </a:lnTo>
                <a:lnTo>
                  <a:pt x="415" y="431"/>
                </a:lnTo>
                <a:lnTo>
                  <a:pt x="416" y="429"/>
                </a:lnTo>
                <a:lnTo>
                  <a:pt x="419" y="431"/>
                </a:lnTo>
                <a:lnTo>
                  <a:pt x="447" y="402"/>
                </a:lnTo>
                <a:lnTo>
                  <a:pt x="462" y="399"/>
                </a:lnTo>
                <a:lnTo>
                  <a:pt x="462" y="399"/>
                </a:lnTo>
                <a:lnTo>
                  <a:pt x="465" y="399"/>
                </a:lnTo>
                <a:lnTo>
                  <a:pt x="467" y="396"/>
                </a:lnTo>
                <a:lnTo>
                  <a:pt x="471" y="392"/>
                </a:lnTo>
                <a:lnTo>
                  <a:pt x="475" y="382"/>
                </a:lnTo>
                <a:lnTo>
                  <a:pt x="475" y="382"/>
                </a:lnTo>
                <a:lnTo>
                  <a:pt x="476" y="379"/>
                </a:lnTo>
                <a:lnTo>
                  <a:pt x="478" y="374"/>
                </a:lnTo>
                <a:lnTo>
                  <a:pt x="478" y="362"/>
                </a:lnTo>
                <a:lnTo>
                  <a:pt x="478" y="362"/>
                </a:lnTo>
                <a:lnTo>
                  <a:pt x="476" y="360"/>
                </a:lnTo>
                <a:lnTo>
                  <a:pt x="474" y="355"/>
                </a:lnTo>
                <a:lnTo>
                  <a:pt x="468" y="348"/>
                </a:lnTo>
                <a:lnTo>
                  <a:pt x="460" y="339"/>
                </a:lnTo>
                <a:lnTo>
                  <a:pt x="460" y="339"/>
                </a:lnTo>
                <a:lnTo>
                  <a:pt x="466" y="329"/>
                </a:lnTo>
                <a:lnTo>
                  <a:pt x="468" y="322"/>
                </a:lnTo>
                <a:lnTo>
                  <a:pt x="469" y="319"/>
                </a:lnTo>
                <a:lnTo>
                  <a:pt x="468" y="316"/>
                </a:lnTo>
                <a:lnTo>
                  <a:pt x="468" y="316"/>
                </a:lnTo>
                <a:lnTo>
                  <a:pt x="466" y="316"/>
                </a:lnTo>
                <a:lnTo>
                  <a:pt x="462" y="316"/>
                </a:lnTo>
                <a:lnTo>
                  <a:pt x="455" y="320"/>
                </a:lnTo>
                <a:lnTo>
                  <a:pt x="446" y="326"/>
                </a:lnTo>
                <a:lnTo>
                  <a:pt x="446" y="326"/>
                </a:lnTo>
                <a:lnTo>
                  <a:pt x="442" y="316"/>
                </a:lnTo>
                <a:lnTo>
                  <a:pt x="439" y="309"/>
                </a:lnTo>
                <a:lnTo>
                  <a:pt x="435" y="302"/>
                </a:lnTo>
                <a:lnTo>
                  <a:pt x="435" y="302"/>
                </a:lnTo>
                <a:lnTo>
                  <a:pt x="432" y="299"/>
                </a:lnTo>
                <a:lnTo>
                  <a:pt x="428" y="296"/>
                </a:lnTo>
                <a:lnTo>
                  <a:pt x="426" y="294"/>
                </a:lnTo>
                <a:lnTo>
                  <a:pt x="423" y="290"/>
                </a:lnTo>
                <a:lnTo>
                  <a:pt x="423" y="290"/>
                </a:lnTo>
                <a:lnTo>
                  <a:pt x="421" y="288"/>
                </a:lnTo>
                <a:lnTo>
                  <a:pt x="418" y="287"/>
                </a:lnTo>
                <a:lnTo>
                  <a:pt x="408" y="284"/>
                </a:lnTo>
                <a:lnTo>
                  <a:pt x="408" y="284"/>
                </a:lnTo>
                <a:lnTo>
                  <a:pt x="405" y="284"/>
                </a:lnTo>
                <a:lnTo>
                  <a:pt x="401" y="286"/>
                </a:lnTo>
                <a:lnTo>
                  <a:pt x="396" y="288"/>
                </a:lnTo>
                <a:lnTo>
                  <a:pt x="389" y="293"/>
                </a:lnTo>
                <a:lnTo>
                  <a:pt x="389" y="293"/>
                </a:lnTo>
                <a:lnTo>
                  <a:pt x="250" y="150"/>
                </a:lnTo>
                <a:lnTo>
                  <a:pt x="110" y="5"/>
                </a:lnTo>
                <a:lnTo>
                  <a:pt x="110" y="5"/>
                </a:lnTo>
                <a:lnTo>
                  <a:pt x="105" y="3"/>
                </a:lnTo>
                <a:lnTo>
                  <a:pt x="97" y="0"/>
                </a:lnTo>
                <a:lnTo>
                  <a:pt x="93" y="0"/>
                </a:lnTo>
                <a:lnTo>
                  <a:pt x="88" y="1"/>
                </a:lnTo>
                <a:lnTo>
                  <a:pt x="84" y="3"/>
                </a:lnTo>
                <a:lnTo>
                  <a:pt x="79" y="6"/>
                </a:lnTo>
                <a:lnTo>
                  <a:pt x="79" y="6"/>
                </a:lnTo>
                <a:lnTo>
                  <a:pt x="74" y="10"/>
                </a:lnTo>
                <a:lnTo>
                  <a:pt x="72" y="14"/>
                </a:lnTo>
                <a:lnTo>
                  <a:pt x="70" y="18"/>
                </a:lnTo>
                <a:lnTo>
                  <a:pt x="70" y="23"/>
                </a:lnTo>
                <a:lnTo>
                  <a:pt x="70" y="30"/>
                </a:lnTo>
                <a:lnTo>
                  <a:pt x="71" y="33"/>
                </a:lnTo>
                <a:lnTo>
                  <a:pt x="71" y="33"/>
                </a:lnTo>
                <a:lnTo>
                  <a:pt x="119" y="77"/>
                </a:lnTo>
                <a:lnTo>
                  <a:pt x="224" y="171"/>
                </a:lnTo>
                <a:lnTo>
                  <a:pt x="376" y="307"/>
                </a:lnTo>
                <a:lnTo>
                  <a:pt x="376" y="307"/>
                </a:lnTo>
                <a:close/>
                <a:moveTo>
                  <a:pt x="388" y="395"/>
                </a:moveTo>
                <a:lnTo>
                  <a:pt x="388" y="395"/>
                </a:lnTo>
                <a:lnTo>
                  <a:pt x="383" y="401"/>
                </a:lnTo>
                <a:lnTo>
                  <a:pt x="370" y="414"/>
                </a:lnTo>
                <a:lnTo>
                  <a:pt x="353" y="431"/>
                </a:lnTo>
                <a:lnTo>
                  <a:pt x="343" y="439"/>
                </a:lnTo>
                <a:lnTo>
                  <a:pt x="333" y="446"/>
                </a:lnTo>
                <a:lnTo>
                  <a:pt x="333" y="446"/>
                </a:lnTo>
                <a:lnTo>
                  <a:pt x="315" y="455"/>
                </a:lnTo>
                <a:lnTo>
                  <a:pt x="301" y="464"/>
                </a:lnTo>
                <a:lnTo>
                  <a:pt x="290" y="468"/>
                </a:lnTo>
                <a:lnTo>
                  <a:pt x="283" y="469"/>
                </a:lnTo>
                <a:lnTo>
                  <a:pt x="283" y="469"/>
                </a:lnTo>
                <a:lnTo>
                  <a:pt x="277" y="468"/>
                </a:lnTo>
                <a:lnTo>
                  <a:pt x="272" y="466"/>
                </a:lnTo>
                <a:lnTo>
                  <a:pt x="267" y="464"/>
                </a:lnTo>
                <a:lnTo>
                  <a:pt x="267" y="464"/>
                </a:lnTo>
                <a:lnTo>
                  <a:pt x="272" y="447"/>
                </a:lnTo>
                <a:lnTo>
                  <a:pt x="278" y="436"/>
                </a:lnTo>
                <a:lnTo>
                  <a:pt x="281" y="433"/>
                </a:lnTo>
                <a:lnTo>
                  <a:pt x="282" y="432"/>
                </a:lnTo>
                <a:lnTo>
                  <a:pt x="282" y="432"/>
                </a:lnTo>
                <a:lnTo>
                  <a:pt x="296" y="431"/>
                </a:lnTo>
                <a:lnTo>
                  <a:pt x="296" y="431"/>
                </a:lnTo>
                <a:lnTo>
                  <a:pt x="316" y="432"/>
                </a:lnTo>
                <a:lnTo>
                  <a:pt x="316" y="432"/>
                </a:lnTo>
                <a:lnTo>
                  <a:pt x="318" y="431"/>
                </a:lnTo>
                <a:lnTo>
                  <a:pt x="321" y="427"/>
                </a:lnTo>
                <a:lnTo>
                  <a:pt x="326" y="419"/>
                </a:lnTo>
                <a:lnTo>
                  <a:pt x="330" y="407"/>
                </a:lnTo>
                <a:lnTo>
                  <a:pt x="330" y="407"/>
                </a:lnTo>
                <a:lnTo>
                  <a:pt x="369" y="400"/>
                </a:lnTo>
                <a:lnTo>
                  <a:pt x="369" y="400"/>
                </a:lnTo>
                <a:lnTo>
                  <a:pt x="388" y="395"/>
                </a:lnTo>
                <a:lnTo>
                  <a:pt x="388" y="395"/>
                </a:lnTo>
                <a:close/>
                <a:moveTo>
                  <a:pt x="291" y="764"/>
                </a:moveTo>
                <a:lnTo>
                  <a:pt x="282" y="794"/>
                </a:lnTo>
                <a:lnTo>
                  <a:pt x="251" y="769"/>
                </a:lnTo>
                <a:lnTo>
                  <a:pt x="294" y="758"/>
                </a:lnTo>
                <a:lnTo>
                  <a:pt x="291" y="764"/>
                </a:lnTo>
                <a:close/>
              </a:path>
            </a:pathLst>
          </a:custGeom>
          <a:solidFill>
            <a:srgbClr val="FF0000">
              <a:alpha val="40000"/>
            </a:srgbClr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4CA7E771-AC13-4495-BD7F-6DE7F08E8AE6}"/>
              </a:ext>
            </a:extLst>
          </p:cNvPr>
          <p:cNvSpPr>
            <a:spLocks noEditPoints="1"/>
          </p:cNvSpPr>
          <p:nvPr/>
        </p:nvSpPr>
        <p:spPr bwMode="auto">
          <a:xfrm>
            <a:off x="381331" y="3919287"/>
            <a:ext cx="2162509" cy="5041219"/>
          </a:xfrm>
          <a:custGeom>
            <a:avLst/>
            <a:gdLst>
              <a:gd name="T0" fmla="*/ 516 w 933"/>
              <a:gd name="T1" fmla="*/ 123 h 2175"/>
              <a:gd name="T2" fmla="*/ 600 w 933"/>
              <a:gd name="T3" fmla="*/ 214 h 2175"/>
              <a:gd name="T4" fmla="*/ 612 w 933"/>
              <a:gd name="T5" fmla="*/ 314 h 2175"/>
              <a:gd name="T6" fmla="*/ 685 w 933"/>
              <a:gd name="T7" fmla="*/ 367 h 2175"/>
              <a:gd name="T8" fmla="*/ 570 w 933"/>
              <a:gd name="T9" fmla="*/ 443 h 2175"/>
              <a:gd name="T10" fmla="*/ 461 w 933"/>
              <a:gd name="T11" fmla="*/ 454 h 2175"/>
              <a:gd name="T12" fmla="*/ 294 w 933"/>
              <a:gd name="T13" fmla="*/ 362 h 2175"/>
              <a:gd name="T14" fmla="*/ 205 w 933"/>
              <a:gd name="T15" fmla="*/ 314 h 2175"/>
              <a:gd name="T16" fmla="*/ 148 w 933"/>
              <a:gd name="T17" fmla="*/ 212 h 2175"/>
              <a:gd name="T18" fmla="*/ 85 w 933"/>
              <a:gd name="T19" fmla="*/ 228 h 2175"/>
              <a:gd name="T20" fmla="*/ 11 w 933"/>
              <a:gd name="T21" fmla="*/ 321 h 2175"/>
              <a:gd name="T22" fmla="*/ 12 w 933"/>
              <a:gd name="T23" fmla="*/ 465 h 2175"/>
              <a:gd name="T24" fmla="*/ 28 w 933"/>
              <a:gd name="T25" fmla="*/ 536 h 2175"/>
              <a:gd name="T26" fmla="*/ 132 w 933"/>
              <a:gd name="T27" fmla="*/ 548 h 2175"/>
              <a:gd name="T28" fmla="*/ 201 w 933"/>
              <a:gd name="T29" fmla="*/ 621 h 2175"/>
              <a:gd name="T30" fmla="*/ 440 w 933"/>
              <a:gd name="T31" fmla="*/ 808 h 2175"/>
              <a:gd name="T32" fmla="*/ 570 w 933"/>
              <a:gd name="T33" fmla="*/ 682 h 2175"/>
              <a:gd name="T34" fmla="*/ 578 w 933"/>
              <a:gd name="T35" fmla="*/ 903 h 2175"/>
              <a:gd name="T36" fmla="*/ 603 w 933"/>
              <a:gd name="T37" fmla="*/ 940 h 2175"/>
              <a:gd name="T38" fmla="*/ 438 w 933"/>
              <a:gd name="T39" fmla="*/ 956 h 2175"/>
              <a:gd name="T40" fmla="*/ 246 w 933"/>
              <a:gd name="T41" fmla="*/ 927 h 2175"/>
              <a:gd name="T42" fmla="*/ 158 w 933"/>
              <a:gd name="T43" fmla="*/ 1023 h 2175"/>
              <a:gd name="T44" fmla="*/ 279 w 933"/>
              <a:gd name="T45" fmla="*/ 1246 h 2175"/>
              <a:gd name="T46" fmla="*/ 436 w 933"/>
              <a:gd name="T47" fmla="*/ 1470 h 2175"/>
              <a:gd name="T48" fmla="*/ 367 w 933"/>
              <a:gd name="T49" fmla="*/ 1557 h 2175"/>
              <a:gd name="T50" fmla="*/ 340 w 933"/>
              <a:gd name="T51" fmla="*/ 1618 h 2175"/>
              <a:gd name="T52" fmla="*/ 468 w 933"/>
              <a:gd name="T53" fmla="*/ 1607 h 2175"/>
              <a:gd name="T54" fmla="*/ 616 w 933"/>
              <a:gd name="T55" fmla="*/ 1708 h 2175"/>
              <a:gd name="T56" fmla="*/ 650 w 933"/>
              <a:gd name="T57" fmla="*/ 2027 h 2175"/>
              <a:gd name="T58" fmla="*/ 578 w 933"/>
              <a:gd name="T59" fmla="*/ 2095 h 2175"/>
              <a:gd name="T60" fmla="*/ 523 w 933"/>
              <a:gd name="T61" fmla="*/ 2166 h 2175"/>
              <a:gd name="T62" fmla="*/ 771 w 933"/>
              <a:gd name="T63" fmla="*/ 2166 h 2175"/>
              <a:gd name="T64" fmla="*/ 778 w 933"/>
              <a:gd name="T65" fmla="*/ 2109 h 2175"/>
              <a:gd name="T66" fmla="*/ 756 w 933"/>
              <a:gd name="T67" fmla="*/ 1924 h 2175"/>
              <a:gd name="T68" fmla="*/ 774 w 933"/>
              <a:gd name="T69" fmla="*/ 1753 h 2175"/>
              <a:gd name="T70" fmla="*/ 778 w 933"/>
              <a:gd name="T71" fmla="*/ 1575 h 2175"/>
              <a:gd name="T72" fmla="*/ 847 w 933"/>
              <a:gd name="T73" fmla="*/ 1331 h 2175"/>
              <a:gd name="T74" fmla="*/ 915 w 933"/>
              <a:gd name="T75" fmla="*/ 1144 h 2175"/>
              <a:gd name="T76" fmla="*/ 929 w 933"/>
              <a:gd name="T77" fmla="*/ 1009 h 2175"/>
              <a:gd name="T78" fmla="*/ 933 w 933"/>
              <a:gd name="T79" fmla="*/ 621 h 2175"/>
              <a:gd name="T80" fmla="*/ 874 w 933"/>
              <a:gd name="T81" fmla="*/ 337 h 2175"/>
              <a:gd name="T82" fmla="*/ 799 w 933"/>
              <a:gd name="T83" fmla="*/ 271 h 2175"/>
              <a:gd name="T84" fmla="*/ 829 w 933"/>
              <a:gd name="T85" fmla="*/ 162 h 2175"/>
              <a:gd name="T86" fmla="*/ 836 w 933"/>
              <a:gd name="T87" fmla="*/ 77 h 2175"/>
              <a:gd name="T88" fmla="*/ 780 w 933"/>
              <a:gd name="T89" fmla="*/ 16 h 2175"/>
              <a:gd name="T90" fmla="*/ 619 w 933"/>
              <a:gd name="T91" fmla="*/ 13 h 2175"/>
              <a:gd name="T92" fmla="*/ 217 w 933"/>
              <a:gd name="T93" fmla="*/ 376 h 2175"/>
              <a:gd name="T94" fmla="*/ 343 w 933"/>
              <a:gd name="T95" fmla="*/ 499 h 2175"/>
              <a:gd name="T96" fmla="*/ 475 w 933"/>
              <a:gd name="T97" fmla="*/ 589 h 2175"/>
              <a:gd name="T98" fmla="*/ 420 w 933"/>
              <a:gd name="T99" fmla="*/ 689 h 2175"/>
              <a:gd name="T100" fmla="*/ 272 w 933"/>
              <a:gd name="T101" fmla="*/ 573 h 2175"/>
              <a:gd name="T102" fmla="*/ 222 w 933"/>
              <a:gd name="T103" fmla="*/ 524 h 2175"/>
              <a:gd name="T104" fmla="*/ 183 w 933"/>
              <a:gd name="T105" fmla="*/ 458 h 2175"/>
              <a:gd name="T106" fmla="*/ 612 w 933"/>
              <a:gd name="T107" fmla="*/ 1257 h 2175"/>
              <a:gd name="T108" fmla="*/ 614 w 933"/>
              <a:gd name="T109" fmla="*/ 1490 h 2175"/>
              <a:gd name="T110" fmla="*/ 575 w 933"/>
              <a:gd name="T111" fmla="*/ 1451 h 2175"/>
              <a:gd name="T112" fmla="*/ 420 w 933"/>
              <a:gd name="T113" fmla="*/ 1223 h 2175"/>
              <a:gd name="T114" fmla="*/ 468 w 933"/>
              <a:gd name="T115" fmla="*/ 1207 h 2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33" h="2175">
                <a:moveTo>
                  <a:pt x="600" y="98"/>
                </a:moveTo>
                <a:lnTo>
                  <a:pt x="600" y="98"/>
                </a:lnTo>
                <a:lnTo>
                  <a:pt x="564" y="98"/>
                </a:lnTo>
                <a:lnTo>
                  <a:pt x="539" y="98"/>
                </a:lnTo>
                <a:lnTo>
                  <a:pt x="525" y="100"/>
                </a:lnTo>
                <a:lnTo>
                  <a:pt x="525" y="100"/>
                </a:lnTo>
                <a:lnTo>
                  <a:pt x="521" y="102"/>
                </a:lnTo>
                <a:lnTo>
                  <a:pt x="518" y="107"/>
                </a:lnTo>
                <a:lnTo>
                  <a:pt x="514" y="113"/>
                </a:lnTo>
                <a:lnTo>
                  <a:pt x="516" y="123"/>
                </a:lnTo>
                <a:lnTo>
                  <a:pt x="516" y="123"/>
                </a:lnTo>
                <a:lnTo>
                  <a:pt x="520" y="132"/>
                </a:lnTo>
                <a:lnTo>
                  <a:pt x="525" y="139"/>
                </a:lnTo>
                <a:lnTo>
                  <a:pt x="532" y="145"/>
                </a:lnTo>
                <a:lnTo>
                  <a:pt x="541" y="148"/>
                </a:lnTo>
                <a:lnTo>
                  <a:pt x="541" y="148"/>
                </a:lnTo>
                <a:lnTo>
                  <a:pt x="591" y="157"/>
                </a:lnTo>
                <a:lnTo>
                  <a:pt x="591" y="157"/>
                </a:lnTo>
                <a:lnTo>
                  <a:pt x="596" y="191"/>
                </a:lnTo>
                <a:lnTo>
                  <a:pt x="600" y="214"/>
                </a:lnTo>
                <a:lnTo>
                  <a:pt x="600" y="226"/>
                </a:lnTo>
                <a:lnTo>
                  <a:pt x="600" y="226"/>
                </a:lnTo>
                <a:lnTo>
                  <a:pt x="598" y="232"/>
                </a:lnTo>
                <a:lnTo>
                  <a:pt x="598" y="246"/>
                </a:lnTo>
                <a:lnTo>
                  <a:pt x="596" y="271"/>
                </a:lnTo>
                <a:lnTo>
                  <a:pt x="596" y="271"/>
                </a:lnTo>
                <a:lnTo>
                  <a:pt x="596" y="280"/>
                </a:lnTo>
                <a:lnTo>
                  <a:pt x="600" y="290"/>
                </a:lnTo>
                <a:lnTo>
                  <a:pt x="603" y="303"/>
                </a:lnTo>
                <a:lnTo>
                  <a:pt x="612" y="314"/>
                </a:lnTo>
                <a:lnTo>
                  <a:pt x="612" y="314"/>
                </a:lnTo>
                <a:lnTo>
                  <a:pt x="618" y="317"/>
                </a:lnTo>
                <a:lnTo>
                  <a:pt x="625" y="322"/>
                </a:lnTo>
                <a:lnTo>
                  <a:pt x="641" y="326"/>
                </a:lnTo>
                <a:lnTo>
                  <a:pt x="659" y="330"/>
                </a:lnTo>
                <a:lnTo>
                  <a:pt x="678" y="330"/>
                </a:lnTo>
                <a:lnTo>
                  <a:pt x="685" y="353"/>
                </a:lnTo>
                <a:lnTo>
                  <a:pt x="685" y="353"/>
                </a:lnTo>
                <a:lnTo>
                  <a:pt x="687" y="360"/>
                </a:lnTo>
                <a:lnTo>
                  <a:pt x="685" y="367"/>
                </a:lnTo>
                <a:lnTo>
                  <a:pt x="683" y="374"/>
                </a:lnTo>
                <a:lnTo>
                  <a:pt x="680" y="383"/>
                </a:lnTo>
                <a:lnTo>
                  <a:pt x="673" y="392"/>
                </a:lnTo>
                <a:lnTo>
                  <a:pt x="662" y="399"/>
                </a:lnTo>
                <a:lnTo>
                  <a:pt x="648" y="404"/>
                </a:lnTo>
                <a:lnTo>
                  <a:pt x="648" y="404"/>
                </a:lnTo>
                <a:lnTo>
                  <a:pt x="632" y="410"/>
                </a:lnTo>
                <a:lnTo>
                  <a:pt x="616" y="417"/>
                </a:lnTo>
                <a:lnTo>
                  <a:pt x="589" y="431"/>
                </a:lnTo>
                <a:lnTo>
                  <a:pt x="570" y="443"/>
                </a:lnTo>
                <a:lnTo>
                  <a:pt x="562" y="451"/>
                </a:lnTo>
                <a:lnTo>
                  <a:pt x="562" y="451"/>
                </a:lnTo>
                <a:lnTo>
                  <a:pt x="564" y="452"/>
                </a:lnTo>
                <a:lnTo>
                  <a:pt x="566" y="454"/>
                </a:lnTo>
                <a:lnTo>
                  <a:pt x="566" y="454"/>
                </a:lnTo>
                <a:lnTo>
                  <a:pt x="564" y="456"/>
                </a:lnTo>
                <a:lnTo>
                  <a:pt x="555" y="456"/>
                </a:lnTo>
                <a:lnTo>
                  <a:pt x="521" y="456"/>
                </a:lnTo>
                <a:lnTo>
                  <a:pt x="521" y="456"/>
                </a:lnTo>
                <a:lnTo>
                  <a:pt x="461" y="454"/>
                </a:lnTo>
                <a:lnTo>
                  <a:pt x="450" y="454"/>
                </a:lnTo>
                <a:lnTo>
                  <a:pt x="447" y="454"/>
                </a:lnTo>
                <a:lnTo>
                  <a:pt x="447" y="454"/>
                </a:lnTo>
                <a:lnTo>
                  <a:pt x="367" y="408"/>
                </a:lnTo>
                <a:lnTo>
                  <a:pt x="367" y="408"/>
                </a:lnTo>
                <a:lnTo>
                  <a:pt x="335" y="385"/>
                </a:lnTo>
                <a:lnTo>
                  <a:pt x="310" y="369"/>
                </a:lnTo>
                <a:lnTo>
                  <a:pt x="297" y="362"/>
                </a:lnTo>
                <a:lnTo>
                  <a:pt x="297" y="362"/>
                </a:lnTo>
                <a:lnTo>
                  <a:pt x="294" y="362"/>
                </a:lnTo>
                <a:lnTo>
                  <a:pt x="290" y="360"/>
                </a:lnTo>
                <a:lnTo>
                  <a:pt x="285" y="356"/>
                </a:lnTo>
                <a:lnTo>
                  <a:pt x="270" y="347"/>
                </a:lnTo>
                <a:lnTo>
                  <a:pt x="270" y="347"/>
                </a:lnTo>
                <a:lnTo>
                  <a:pt x="247" y="331"/>
                </a:lnTo>
                <a:lnTo>
                  <a:pt x="242" y="328"/>
                </a:lnTo>
                <a:lnTo>
                  <a:pt x="231" y="322"/>
                </a:lnTo>
                <a:lnTo>
                  <a:pt x="231" y="322"/>
                </a:lnTo>
                <a:lnTo>
                  <a:pt x="205" y="314"/>
                </a:lnTo>
                <a:lnTo>
                  <a:pt x="205" y="314"/>
                </a:lnTo>
                <a:lnTo>
                  <a:pt x="205" y="282"/>
                </a:lnTo>
                <a:lnTo>
                  <a:pt x="201" y="258"/>
                </a:lnTo>
                <a:lnTo>
                  <a:pt x="199" y="250"/>
                </a:lnTo>
                <a:lnTo>
                  <a:pt x="196" y="242"/>
                </a:lnTo>
                <a:lnTo>
                  <a:pt x="196" y="242"/>
                </a:lnTo>
                <a:lnTo>
                  <a:pt x="185" y="234"/>
                </a:lnTo>
                <a:lnTo>
                  <a:pt x="171" y="223"/>
                </a:lnTo>
                <a:lnTo>
                  <a:pt x="157" y="214"/>
                </a:lnTo>
                <a:lnTo>
                  <a:pt x="151" y="212"/>
                </a:lnTo>
                <a:lnTo>
                  <a:pt x="148" y="212"/>
                </a:lnTo>
                <a:lnTo>
                  <a:pt x="148" y="212"/>
                </a:lnTo>
                <a:lnTo>
                  <a:pt x="141" y="214"/>
                </a:lnTo>
                <a:lnTo>
                  <a:pt x="132" y="212"/>
                </a:lnTo>
                <a:lnTo>
                  <a:pt x="123" y="214"/>
                </a:lnTo>
                <a:lnTo>
                  <a:pt x="116" y="214"/>
                </a:lnTo>
                <a:lnTo>
                  <a:pt x="116" y="214"/>
                </a:lnTo>
                <a:lnTo>
                  <a:pt x="101" y="217"/>
                </a:lnTo>
                <a:lnTo>
                  <a:pt x="94" y="221"/>
                </a:lnTo>
                <a:lnTo>
                  <a:pt x="85" y="228"/>
                </a:lnTo>
                <a:lnTo>
                  <a:pt x="85" y="228"/>
                </a:lnTo>
                <a:lnTo>
                  <a:pt x="66" y="241"/>
                </a:lnTo>
                <a:lnTo>
                  <a:pt x="59" y="246"/>
                </a:lnTo>
                <a:lnTo>
                  <a:pt x="55" y="251"/>
                </a:lnTo>
                <a:lnTo>
                  <a:pt x="55" y="251"/>
                </a:lnTo>
                <a:lnTo>
                  <a:pt x="44" y="271"/>
                </a:lnTo>
                <a:lnTo>
                  <a:pt x="28" y="299"/>
                </a:lnTo>
                <a:lnTo>
                  <a:pt x="28" y="299"/>
                </a:lnTo>
                <a:lnTo>
                  <a:pt x="20" y="310"/>
                </a:lnTo>
                <a:lnTo>
                  <a:pt x="14" y="317"/>
                </a:lnTo>
                <a:lnTo>
                  <a:pt x="11" y="321"/>
                </a:lnTo>
                <a:lnTo>
                  <a:pt x="9" y="328"/>
                </a:lnTo>
                <a:lnTo>
                  <a:pt x="5" y="347"/>
                </a:lnTo>
                <a:lnTo>
                  <a:pt x="5" y="347"/>
                </a:lnTo>
                <a:lnTo>
                  <a:pt x="2" y="374"/>
                </a:lnTo>
                <a:lnTo>
                  <a:pt x="0" y="394"/>
                </a:lnTo>
                <a:lnTo>
                  <a:pt x="2" y="410"/>
                </a:lnTo>
                <a:lnTo>
                  <a:pt x="4" y="424"/>
                </a:lnTo>
                <a:lnTo>
                  <a:pt x="4" y="424"/>
                </a:lnTo>
                <a:lnTo>
                  <a:pt x="9" y="451"/>
                </a:lnTo>
                <a:lnTo>
                  <a:pt x="12" y="465"/>
                </a:lnTo>
                <a:lnTo>
                  <a:pt x="12" y="475"/>
                </a:lnTo>
                <a:lnTo>
                  <a:pt x="12" y="475"/>
                </a:lnTo>
                <a:lnTo>
                  <a:pt x="12" y="484"/>
                </a:lnTo>
                <a:lnTo>
                  <a:pt x="12" y="491"/>
                </a:lnTo>
                <a:lnTo>
                  <a:pt x="14" y="502"/>
                </a:lnTo>
                <a:lnTo>
                  <a:pt x="18" y="513"/>
                </a:lnTo>
                <a:lnTo>
                  <a:pt x="18" y="513"/>
                </a:lnTo>
                <a:lnTo>
                  <a:pt x="21" y="524"/>
                </a:lnTo>
                <a:lnTo>
                  <a:pt x="25" y="532"/>
                </a:lnTo>
                <a:lnTo>
                  <a:pt x="28" y="536"/>
                </a:lnTo>
                <a:lnTo>
                  <a:pt x="34" y="541"/>
                </a:lnTo>
                <a:lnTo>
                  <a:pt x="55" y="554"/>
                </a:lnTo>
                <a:lnTo>
                  <a:pt x="55" y="554"/>
                </a:lnTo>
                <a:lnTo>
                  <a:pt x="69" y="559"/>
                </a:lnTo>
                <a:lnTo>
                  <a:pt x="82" y="561"/>
                </a:lnTo>
                <a:lnTo>
                  <a:pt x="96" y="561"/>
                </a:lnTo>
                <a:lnTo>
                  <a:pt x="107" y="559"/>
                </a:lnTo>
                <a:lnTo>
                  <a:pt x="117" y="556"/>
                </a:lnTo>
                <a:lnTo>
                  <a:pt x="125" y="552"/>
                </a:lnTo>
                <a:lnTo>
                  <a:pt x="132" y="548"/>
                </a:lnTo>
                <a:lnTo>
                  <a:pt x="149" y="554"/>
                </a:lnTo>
                <a:lnTo>
                  <a:pt x="149" y="554"/>
                </a:lnTo>
                <a:lnTo>
                  <a:pt x="153" y="554"/>
                </a:lnTo>
                <a:lnTo>
                  <a:pt x="160" y="556"/>
                </a:lnTo>
                <a:lnTo>
                  <a:pt x="160" y="556"/>
                </a:lnTo>
                <a:lnTo>
                  <a:pt x="165" y="561"/>
                </a:lnTo>
                <a:lnTo>
                  <a:pt x="174" y="570"/>
                </a:lnTo>
                <a:lnTo>
                  <a:pt x="174" y="570"/>
                </a:lnTo>
                <a:lnTo>
                  <a:pt x="199" y="607"/>
                </a:lnTo>
                <a:lnTo>
                  <a:pt x="201" y="621"/>
                </a:lnTo>
                <a:lnTo>
                  <a:pt x="201" y="621"/>
                </a:lnTo>
                <a:lnTo>
                  <a:pt x="294" y="707"/>
                </a:lnTo>
                <a:lnTo>
                  <a:pt x="359" y="769"/>
                </a:lnTo>
                <a:lnTo>
                  <a:pt x="386" y="790"/>
                </a:lnTo>
                <a:lnTo>
                  <a:pt x="400" y="801"/>
                </a:lnTo>
                <a:lnTo>
                  <a:pt x="400" y="801"/>
                </a:lnTo>
                <a:lnTo>
                  <a:pt x="415" y="806"/>
                </a:lnTo>
                <a:lnTo>
                  <a:pt x="424" y="808"/>
                </a:lnTo>
                <a:lnTo>
                  <a:pt x="431" y="808"/>
                </a:lnTo>
                <a:lnTo>
                  <a:pt x="440" y="808"/>
                </a:lnTo>
                <a:lnTo>
                  <a:pt x="447" y="805"/>
                </a:lnTo>
                <a:lnTo>
                  <a:pt x="456" y="801"/>
                </a:lnTo>
                <a:lnTo>
                  <a:pt x="463" y="798"/>
                </a:lnTo>
                <a:lnTo>
                  <a:pt x="463" y="798"/>
                </a:lnTo>
                <a:lnTo>
                  <a:pt x="498" y="764"/>
                </a:lnTo>
                <a:lnTo>
                  <a:pt x="520" y="742"/>
                </a:lnTo>
                <a:lnTo>
                  <a:pt x="520" y="742"/>
                </a:lnTo>
                <a:lnTo>
                  <a:pt x="545" y="710"/>
                </a:lnTo>
                <a:lnTo>
                  <a:pt x="570" y="682"/>
                </a:lnTo>
                <a:lnTo>
                  <a:pt x="570" y="682"/>
                </a:lnTo>
                <a:lnTo>
                  <a:pt x="568" y="730"/>
                </a:lnTo>
                <a:lnTo>
                  <a:pt x="566" y="767"/>
                </a:lnTo>
                <a:lnTo>
                  <a:pt x="568" y="789"/>
                </a:lnTo>
                <a:lnTo>
                  <a:pt x="568" y="789"/>
                </a:lnTo>
                <a:lnTo>
                  <a:pt x="575" y="817"/>
                </a:lnTo>
                <a:lnTo>
                  <a:pt x="582" y="840"/>
                </a:lnTo>
                <a:lnTo>
                  <a:pt x="582" y="840"/>
                </a:lnTo>
                <a:lnTo>
                  <a:pt x="584" y="853"/>
                </a:lnTo>
                <a:lnTo>
                  <a:pt x="582" y="872"/>
                </a:lnTo>
                <a:lnTo>
                  <a:pt x="578" y="903"/>
                </a:lnTo>
                <a:lnTo>
                  <a:pt x="578" y="903"/>
                </a:lnTo>
                <a:lnTo>
                  <a:pt x="578" y="911"/>
                </a:lnTo>
                <a:lnTo>
                  <a:pt x="580" y="920"/>
                </a:lnTo>
                <a:lnTo>
                  <a:pt x="584" y="927"/>
                </a:lnTo>
                <a:lnTo>
                  <a:pt x="587" y="929"/>
                </a:lnTo>
                <a:lnTo>
                  <a:pt x="587" y="929"/>
                </a:lnTo>
                <a:lnTo>
                  <a:pt x="596" y="933"/>
                </a:lnTo>
                <a:lnTo>
                  <a:pt x="602" y="936"/>
                </a:lnTo>
                <a:lnTo>
                  <a:pt x="603" y="938"/>
                </a:lnTo>
                <a:lnTo>
                  <a:pt x="603" y="940"/>
                </a:lnTo>
                <a:lnTo>
                  <a:pt x="603" y="940"/>
                </a:lnTo>
                <a:lnTo>
                  <a:pt x="602" y="963"/>
                </a:lnTo>
                <a:lnTo>
                  <a:pt x="600" y="983"/>
                </a:lnTo>
                <a:lnTo>
                  <a:pt x="600" y="983"/>
                </a:lnTo>
                <a:lnTo>
                  <a:pt x="584" y="984"/>
                </a:lnTo>
                <a:lnTo>
                  <a:pt x="570" y="984"/>
                </a:lnTo>
                <a:lnTo>
                  <a:pt x="552" y="981"/>
                </a:lnTo>
                <a:lnTo>
                  <a:pt x="552" y="981"/>
                </a:lnTo>
                <a:lnTo>
                  <a:pt x="482" y="967"/>
                </a:lnTo>
                <a:lnTo>
                  <a:pt x="438" y="956"/>
                </a:lnTo>
                <a:lnTo>
                  <a:pt x="409" y="949"/>
                </a:lnTo>
                <a:lnTo>
                  <a:pt x="409" y="949"/>
                </a:lnTo>
                <a:lnTo>
                  <a:pt x="388" y="943"/>
                </a:lnTo>
                <a:lnTo>
                  <a:pt x="367" y="938"/>
                </a:lnTo>
                <a:lnTo>
                  <a:pt x="336" y="931"/>
                </a:lnTo>
                <a:lnTo>
                  <a:pt x="336" y="931"/>
                </a:lnTo>
                <a:lnTo>
                  <a:pt x="322" y="929"/>
                </a:lnTo>
                <a:lnTo>
                  <a:pt x="294" y="927"/>
                </a:lnTo>
                <a:lnTo>
                  <a:pt x="260" y="926"/>
                </a:lnTo>
                <a:lnTo>
                  <a:pt x="246" y="927"/>
                </a:lnTo>
                <a:lnTo>
                  <a:pt x="233" y="929"/>
                </a:lnTo>
                <a:lnTo>
                  <a:pt x="233" y="929"/>
                </a:lnTo>
                <a:lnTo>
                  <a:pt x="206" y="938"/>
                </a:lnTo>
                <a:lnTo>
                  <a:pt x="198" y="943"/>
                </a:lnTo>
                <a:lnTo>
                  <a:pt x="189" y="952"/>
                </a:lnTo>
                <a:lnTo>
                  <a:pt x="189" y="952"/>
                </a:lnTo>
                <a:lnTo>
                  <a:pt x="183" y="961"/>
                </a:lnTo>
                <a:lnTo>
                  <a:pt x="176" y="972"/>
                </a:lnTo>
                <a:lnTo>
                  <a:pt x="167" y="999"/>
                </a:lnTo>
                <a:lnTo>
                  <a:pt x="158" y="1023"/>
                </a:lnTo>
                <a:lnTo>
                  <a:pt x="155" y="1040"/>
                </a:lnTo>
                <a:lnTo>
                  <a:pt x="155" y="1040"/>
                </a:lnTo>
                <a:lnTo>
                  <a:pt x="162" y="1066"/>
                </a:lnTo>
                <a:lnTo>
                  <a:pt x="176" y="1112"/>
                </a:lnTo>
                <a:lnTo>
                  <a:pt x="192" y="1157"/>
                </a:lnTo>
                <a:lnTo>
                  <a:pt x="199" y="1173"/>
                </a:lnTo>
                <a:lnTo>
                  <a:pt x="203" y="1180"/>
                </a:lnTo>
                <a:lnTo>
                  <a:pt x="203" y="1180"/>
                </a:lnTo>
                <a:lnTo>
                  <a:pt x="230" y="1201"/>
                </a:lnTo>
                <a:lnTo>
                  <a:pt x="279" y="1246"/>
                </a:lnTo>
                <a:lnTo>
                  <a:pt x="333" y="1296"/>
                </a:lnTo>
                <a:lnTo>
                  <a:pt x="352" y="1317"/>
                </a:lnTo>
                <a:lnTo>
                  <a:pt x="365" y="1331"/>
                </a:lnTo>
                <a:lnTo>
                  <a:pt x="365" y="1331"/>
                </a:lnTo>
                <a:lnTo>
                  <a:pt x="456" y="1447"/>
                </a:lnTo>
                <a:lnTo>
                  <a:pt x="456" y="1447"/>
                </a:lnTo>
                <a:lnTo>
                  <a:pt x="450" y="1456"/>
                </a:lnTo>
                <a:lnTo>
                  <a:pt x="443" y="1467"/>
                </a:lnTo>
                <a:lnTo>
                  <a:pt x="443" y="1467"/>
                </a:lnTo>
                <a:lnTo>
                  <a:pt x="436" y="1470"/>
                </a:lnTo>
                <a:lnTo>
                  <a:pt x="432" y="1475"/>
                </a:lnTo>
                <a:lnTo>
                  <a:pt x="431" y="1483"/>
                </a:lnTo>
                <a:lnTo>
                  <a:pt x="431" y="1483"/>
                </a:lnTo>
                <a:lnTo>
                  <a:pt x="429" y="1502"/>
                </a:lnTo>
                <a:lnTo>
                  <a:pt x="427" y="1513"/>
                </a:lnTo>
                <a:lnTo>
                  <a:pt x="425" y="1516"/>
                </a:lnTo>
                <a:lnTo>
                  <a:pt x="422" y="1518"/>
                </a:lnTo>
                <a:lnTo>
                  <a:pt x="422" y="1518"/>
                </a:lnTo>
                <a:lnTo>
                  <a:pt x="367" y="1557"/>
                </a:lnTo>
                <a:lnTo>
                  <a:pt x="367" y="1557"/>
                </a:lnTo>
                <a:lnTo>
                  <a:pt x="351" y="1568"/>
                </a:lnTo>
                <a:lnTo>
                  <a:pt x="335" y="1580"/>
                </a:lnTo>
                <a:lnTo>
                  <a:pt x="327" y="1586"/>
                </a:lnTo>
                <a:lnTo>
                  <a:pt x="322" y="1591"/>
                </a:lnTo>
                <a:lnTo>
                  <a:pt x="319" y="1596"/>
                </a:lnTo>
                <a:lnTo>
                  <a:pt x="320" y="1602"/>
                </a:lnTo>
                <a:lnTo>
                  <a:pt x="320" y="1602"/>
                </a:lnTo>
                <a:lnTo>
                  <a:pt x="324" y="1605"/>
                </a:lnTo>
                <a:lnTo>
                  <a:pt x="327" y="1611"/>
                </a:lnTo>
                <a:lnTo>
                  <a:pt x="340" y="1618"/>
                </a:lnTo>
                <a:lnTo>
                  <a:pt x="358" y="1625"/>
                </a:lnTo>
                <a:lnTo>
                  <a:pt x="358" y="1625"/>
                </a:lnTo>
                <a:lnTo>
                  <a:pt x="386" y="1628"/>
                </a:lnTo>
                <a:lnTo>
                  <a:pt x="408" y="1628"/>
                </a:lnTo>
                <a:lnTo>
                  <a:pt x="418" y="1628"/>
                </a:lnTo>
                <a:lnTo>
                  <a:pt x="418" y="1628"/>
                </a:lnTo>
                <a:lnTo>
                  <a:pt x="438" y="1621"/>
                </a:lnTo>
                <a:lnTo>
                  <a:pt x="452" y="1616"/>
                </a:lnTo>
                <a:lnTo>
                  <a:pt x="468" y="1607"/>
                </a:lnTo>
                <a:lnTo>
                  <a:pt x="468" y="1607"/>
                </a:lnTo>
                <a:lnTo>
                  <a:pt x="495" y="1593"/>
                </a:lnTo>
                <a:lnTo>
                  <a:pt x="504" y="1589"/>
                </a:lnTo>
                <a:lnTo>
                  <a:pt x="511" y="1589"/>
                </a:lnTo>
                <a:lnTo>
                  <a:pt x="578" y="1580"/>
                </a:lnTo>
                <a:lnTo>
                  <a:pt x="619" y="1561"/>
                </a:lnTo>
                <a:lnTo>
                  <a:pt x="619" y="1561"/>
                </a:lnTo>
                <a:lnTo>
                  <a:pt x="618" y="1588"/>
                </a:lnTo>
                <a:lnTo>
                  <a:pt x="616" y="1648"/>
                </a:lnTo>
                <a:lnTo>
                  <a:pt x="616" y="1680"/>
                </a:lnTo>
                <a:lnTo>
                  <a:pt x="616" y="1708"/>
                </a:lnTo>
                <a:lnTo>
                  <a:pt x="618" y="1730"/>
                </a:lnTo>
                <a:lnTo>
                  <a:pt x="619" y="1735"/>
                </a:lnTo>
                <a:lnTo>
                  <a:pt x="621" y="1739"/>
                </a:lnTo>
                <a:lnTo>
                  <a:pt x="621" y="1739"/>
                </a:lnTo>
                <a:lnTo>
                  <a:pt x="641" y="1746"/>
                </a:lnTo>
                <a:lnTo>
                  <a:pt x="641" y="1746"/>
                </a:lnTo>
                <a:lnTo>
                  <a:pt x="650" y="1977"/>
                </a:lnTo>
                <a:lnTo>
                  <a:pt x="650" y="1977"/>
                </a:lnTo>
                <a:lnTo>
                  <a:pt x="650" y="2009"/>
                </a:lnTo>
                <a:lnTo>
                  <a:pt x="650" y="2027"/>
                </a:lnTo>
                <a:lnTo>
                  <a:pt x="648" y="2038"/>
                </a:lnTo>
                <a:lnTo>
                  <a:pt x="648" y="2038"/>
                </a:lnTo>
                <a:lnTo>
                  <a:pt x="637" y="2059"/>
                </a:lnTo>
                <a:lnTo>
                  <a:pt x="630" y="2071"/>
                </a:lnTo>
                <a:lnTo>
                  <a:pt x="625" y="2077"/>
                </a:lnTo>
                <a:lnTo>
                  <a:pt x="625" y="2077"/>
                </a:lnTo>
                <a:lnTo>
                  <a:pt x="603" y="2084"/>
                </a:lnTo>
                <a:lnTo>
                  <a:pt x="589" y="2089"/>
                </a:lnTo>
                <a:lnTo>
                  <a:pt x="578" y="2095"/>
                </a:lnTo>
                <a:lnTo>
                  <a:pt x="578" y="2095"/>
                </a:lnTo>
                <a:lnTo>
                  <a:pt x="561" y="2107"/>
                </a:lnTo>
                <a:lnTo>
                  <a:pt x="541" y="2120"/>
                </a:lnTo>
                <a:lnTo>
                  <a:pt x="541" y="2120"/>
                </a:lnTo>
                <a:lnTo>
                  <a:pt x="532" y="2127"/>
                </a:lnTo>
                <a:lnTo>
                  <a:pt x="525" y="2137"/>
                </a:lnTo>
                <a:lnTo>
                  <a:pt x="521" y="2150"/>
                </a:lnTo>
                <a:lnTo>
                  <a:pt x="521" y="2157"/>
                </a:lnTo>
                <a:lnTo>
                  <a:pt x="521" y="2164"/>
                </a:lnTo>
                <a:lnTo>
                  <a:pt x="521" y="2164"/>
                </a:lnTo>
                <a:lnTo>
                  <a:pt x="523" y="2166"/>
                </a:lnTo>
                <a:lnTo>
                  <a:pt x="527" y="2169"/>
                </a:lnTo>
                <a:lnTo>
                  <a:pt x="539" y="2173"/>
                </a:lnTo>
                <a:lnTo>
                  <a:pt x="555" y="2175"/>
                </a:lnTo>
                <a:lnTo>
                  <a:pt x="575" y="2175"/>
                </a:lnTo>
                <a:lnTo>
                  <a:pt x="614" y="2173"/>
                </a:lnTo>
                <a:lnTo>
                  <a:pt x="642" y="2173"/>
                </a:lnTo>
                <a:lnTo>
                  <a:pt x="642" y="2173"/>
                </a:lnTo>
                <a:lnTo>
                  <a:pt x="712" y="2169"/>
                </a:lnTo>
                <a:lnTo>
                  <a:pt x="771" y="2166"/>
                </a:lnTo>
                <a:lnTo>
                  <a:pt x="771" y="2166"/>
                </a:lnTo>
                <a:lnTo>
                  <a:pt x="776" y="2166"/>
                </a:lnTo>
                <a:lnTo>
                  <a:pt x="781" y="2164"/>
                </a:lnTo>
                <a:lnTo>
                  <a:pt x="783" y="2162"/>
                </a:lnTo>
                <a:lnTo>
                  <a:pt x="785" y="2159"/>
                </a:lnTo>
                <a:lnTo>
                  <a:pt x="787" y="2153"/>
                </a:lnTo>
                <a:lnTo>
                  <a:pt x="787" y="2146"/>
                </a:lnTo>
                <a:lnTo>
                  <a:pt x="787" y="2146"/>
                </a:lnTo>
                <a:lnTo>
                  <a:pt x="787" y="2137"/>
                </a:lnTo>
                <a:lnTo>
                  <a:pt x="783" y="2128"/>
                </a:lnTo>
                <a:lnTo>
                  <a:pt x="778" y="2109"/>
                </a:lnTo>
                <a:lnTo>
                  <a:pt x="771" y="2093"/>
                </a:lnTo>
                <a:lnTo>
                  <a:pt x="767" y="2084"/>
                </a:lnTo>
                <a:lnTo>
                  <a:pt x="767" y="2084"/>
                </a:lnTo>
                <a:lnTo>
                  <a:pt x="764" y="2064"/>
                </a:lnTo>
                <a:lnTo>
                  <a:pt x="762" y="2052"/>
                </a:lnTo>
                <a:lnTo>
                  <a:pt x="760" y="2041"/>
                </a:lnTo>
                <a:lnTo>
                  <a:pt x="760" y="2041"/>
                </a:lnTo>
                <a:lnTo>
                  <a:pt x="758" y="1990"/>
                </a:lnTo>
                <a:lnTo>
                  <a:pt x="758" y="1990"/>
                </a:lnTo>
                <a:lnTo>
                  <a:pt x="756" y="1924"/>
                </a:lnTo>
                <a:lnTo>
                  <a:pt x="756" y="1924"/>
                </a:lnTo>
                <a:lnTo>
                  <a:pt x="756" y="1892"/>
                </a:lnTo>
                <a:lnTo>
                  <a:pt x="760" y="1867"/>
                </a:lnTo>
                <a:lnTo>
                  <a:pt x="760" y="1867"/>
                </a:lnTo>
                <a:lnTo>
                  <a:pt x="767" y="1840"/>
                </a:lnTo>
                <a:lnTo>
                  <a:pt x="771" y="1828"/>
                </a:lnTo>
                <a:lnTo>
                  <a:pt x="772" y="1815"/>
                </a:lnTo>
                <a:lnTo>
                  <a:pt x="772" y="1815"/>
                </a:lnTo>
                <a:lnTo>
                  <a:pt x="772" y="1780"/>
                </a:lnTo>
                <a:lnTo>
                  <a:pt x="774" y="1753"/>
                </a:lnTo>
                <a:lnTo>
                  <a:pt x="774" y="1753"/>
                </a:lnTo>
                <a:lnTo>
                  <a:pt x="774" y="1748"/>
                </a:lnTo>
                <a:lnTo>
                  <a:pt x="776" y="1739"/>
                </a:lnTo>
                <a:lnTo>
                  <a:pt x="778" y="1732"/>
                </a:lnTo>
                <a:lnTo>
                  <a:pt x="781" y="1726"/>
                </a:lnTo>
                <a:lnTo>
                  <a:pt x="781" y="1726"/>
                </a:lnTo>
                <a:lnTo>
                  <a:pt x="781" y="1719"/>
                </a:lnTo>
                <a:lnTo>
                  <a:pt x="783" y="1703"/>
                </a:lnTo>
                <a:lnTo>
                  <a:pt x="781" y="1657"/>
                </a:lnTo>
                <a:lnTo>
                  <a:pt x="778" y="1575"/>
                </a:lnTo>
                <a:lnTo>
                  <a:pt x="778" y="1575"/>
                </a:lnTo>
                <a:lnTo>
                  <a:pt x="780" y="1557"/>
                </a:lnTo>
                <a:lnTo>
                  <a:pt x="783" y="1539"/>
                </a:lnTo>
                <a:lnTo>
                  <a:pt x="790" y="1513"/>
                </a:lnTo>
                <a:lnTo>
                  <a:pt x="790" y="1513"/>
                </a:lnTo>
                <a:lnTo>
                  <a:pt x="804" y="1477"/>
                </a:lnTo>
                <a:lnTo>
                  <a:pt x="824" y="1422"/>
                </a:lnTo>
                <a:lnTo>
                  <a:pt x="824" y="1422"/>
                </a:lnTo>
                <a:lnTo>
                  <a:pt x="835" y="1383"/>
                </a:lnTo>
                <a:lnTo>
                  <a:pt x="847" y="1331"/>
                </a:lnTo>
                <a:lnTo>
                  <a:pt x="858" y="1283"/>
                </a:lnTo>
                <a:lnTo>
                  <a:pt x="861" y="1265"/>
                </a:lnTo>
                <a:lnTo>
                  <a:pt x="865" y="1257"/>
                </a:lnTo>
                <a:lnTo>
                  <a:pt x="865" y="1257"/>
                </a:lnTo>
                <a:lnTo>
                  <a:pt x="886" y="1223"/>
                </a:lnTo>
                <a:lnTo>
                  <a:pt x="899" y="1198"/>
                </a:lnTo>
                <a:lnTo>
                  <a:pt x="904" y="1185"/>
                </a:lnTo>
                <a:lnTo>
                  <a:pt x="909" y="1171"/>
                </a:lnTo>
                <a:lnTo>
                  <a:pt x="909" y="1171"/>
                </a:lnTo>
                <a:lnTo>
                  <a:pt x="915" y="1144"/>
                </a:lnTo>
                <a:lnTo>
                  <a:pt x="920" y="1120"/>
                </a:lnTo>
                <a:lnTo>
                  <a:pt x="922" y="1096"/>
                </a:lnTo>
                <a:lnTo>
                  <a:pt x="922" y="1079"/>
                </a:lnTo>
                <a:lnTo>
                  <a:pt x="922" y="1079"/>
                </a:lnTo>
                <a:lnTo>
                  <a:pt x="922" y="1043"/>
                </a:lnTo>
                <a:lnTo>
                  <a:pt x="922" y="1029"/>
                </a:lnTo>
                <a:lnTo>
                  <a:pt x="924" y="1020"/>
                </a:lnTo>
                <a:lnTo>
                  <a:pt x="924" y="1020"/>
                </a:lnTo>
                <a:lnTo>
                  <a:pt x="927" y="1015"/>
                </a:lnTo>
                <a:lnTo>
                  <a:pt x="929" y="1009"/>
                </a:lnTo>
                <a:lnTo>
                  <a:pt x="931" y="1002"/>
                </a:lnTo>
                <a:lnTo>
                  <a:pt x="931" y="1002"/>
                </a:lnTo>
                <a:lnTo>
                  <a:pt x="911" y="881"/>
                </a:lnTo>
                <a:lnTo>
                  <a:pt x="892" y="755"/>
                </a:lnTo>
                <a:lnTo>
                  <a:pt x="892" y="755"/>
                </a:lnTo>
                <a:lnTo>
                  <a:pt x="899" y="735"/>
                </a:lnTo>
                <a:lnTo>
                  <a:pt x="911" y="696"/>
                </a:lnTo>
                <a:lnTo>
                  <a:pt x="925" y="653"/>
                </a:lnTo>
                <a:lnTo>
                  <a:pt x="929" y="636"/>
                </a:lnTo>
                <a:lnTo>
                  <a:pt x="933" y="621"/>
                </a:lnTo>
                <a:lnTo>
                  <a:pt x="933" y="621"/>
                </a:lnTo>
                <a:lnTo>
                  <a:pt x="931" y="547"/>
                </a:lnTo>
                <a:lnTo>
                  <a:pt x="931" y="491"/>
                </a:lnTo>
                <a:lnTo>
                  <a:pt x="931" y="491"/>
                </a:lnTo>
                <a:lnTo>
                  <a:pt x="906" y="413"/>
                </a:lnTo>
                <a:lnTo>
                  <a:pt x="886" y="362"/>
                </a:lnTo>
                <a:lnTo>
                  <a:pt x="879" y="344"/>
                </a:lnTo>
                <a:lnTo>
                  <a:pt x="877" y="338"/>
                </a:lnTo>
                <a:lnTo>
                  <a:pt x="874" y="337"/>
                </a:lnTo>
                <a:lnTo>
                  <a:pt x="874" y="337"/>
                </a:lnTo>
                <a:lnTo>
                  <a:pt x="863" y="333"/>
                </a:lnTo>
                <a:lnTo>
                  <a:pt x="849" y="326"/>
                </a:lnTo>
                <a:lnTo>
                  <a:pt x="831" y="317"/>
                </a:lnTo>
                <a:lnTo>
                  <a:pt x="831" y="317"/>
                </a:lnTo>
                <a:lnTo>
                  <a:pt x="815" y="303"/>
                </a:lnTo>
                <a:lnTo>
                  <a:pt x="815" y="303"/>
                </a:lnTo>
                <a:lnTo>
                  <a:pt x="806" y="289"/>
                </a:lnTo>
                <a:lnTo>
                  <a:pt x="801" y="278"/>
                </a:lnTo>
                <a:lnTo>
                  <a:pt x="799" y="271"/>
                </a:lnTo>
                <a:lnTo>
                  <a:pt x="799" y="271"/>
                </a:lnTo>
                <a:lnTo>
                  <a:pt x="801" y="266"/>
                </a:lnTo>
                <a:lnTo>
                  <a:pt x="804" y="255"/>
                </a:lnTo>
                <a:lnTo>
                  <a:pt x="810" y="241"/>
                </a:lnTo>
                <a:lnTo>
                  <a:pt x="810" y="241"/>
                </a:lnTo>
                <a:lnTo>
                  <a:pt x="817" y="198"/>
                </a:lnTo>
                <a:lnTo>
                  <a:pt x="826" y="171"/>
                </a:lnTo>
                <a:lnTo>
                  <a:pt x="826" y="171"/>
                </a:lnTo>
                <a:lnTo>
                  <a:pt x="826" y="169"/>
                </a:lnTo>
                <a:lnTo>
                  <a:pt x="829" y="162"/>
                </a:lnTo>
                <a:lnTo>
                  <a:pt x="829" y="162"/>
                </a:lnTo>
                <a:lnTo>
                  <a:pt x="833" y="152"/>
                </a:lnTo>
                <a:lnTo>
                  <a:pt x="836" y="145"/>
                </a:lnTo>
                <a:lnTo>
                  <a:pt x="838" y="134"/>
                </a:lnTo>
                <a:lnTo>
                  <a:pt x="838" y="134"/>
                </a:lnTo>
                <a:lnTo>
                  <a:pt x="840" y="123"/>
                </a:lnTo>
                <a:lnTo>
                  <a:pt x="844" y="111"/>
                </a:lnTo>
                <a:lnTo>
                  <a:pt x="845" y="102"/>
                </a:lnTo>
                <a:lnTo>
                  <a:pt x="844" y="95"/>
                </a:lnTo>
                <a:lnTo>
                  <a:pt x="844" y="95"/>
                </a:lnTo>
                <a:lnTo>
                  <a:pt x="836" y="77"/>
                </a:lnTo>
                <a:lnTo>
                  <a:pt x="831" y="66"/>
                </a:lnTo>
                <a:lnTo>
                  <a:pt x="828" y="57"/>
                </a:lnTo>
                <a:lnTo>
                  <a:pt x="828" y="57"/>
                </a:lnTo>
                <a:lnTo>
                  <a:pt x="815" y="45"/>
                </a:lnTo>
                <a:lnTo>
                  <a:pt x="801" y="32"/>
                </a:lnTo>
                <a:lnTo>
                  <a:pt x="801" y="32"/>
                </a:lnTo>
                <a:lnTo>
                  <a:pt x="790" y="22"/>
                </a:lnTo>
                <a:lnTo>
                  <a:pt x="787" y="18"/>
                </a:lnTo>
                <a:lnTo>
                  <a:pt x="780" y="16"/>
                </a:lnTo>
                <a:lnTo>
                  <a:pt x="780" y="16"/>
                </a:lnTo>
                <a:lnTo>
                  <a:pt x="751" y="8"/>
                </a:lnTo>
                <a:lnTo>
                  <a:pt x="751" y="8"/>
                </a:lnTo>
                <a:lnTo>
                  <a:pt x="728" y="0"/>
                </a:lnTo>
                <a:lnTo>
                  <a:pt x="728" y="0"/>
                </a:lnTo>
                <a:lnTo>
                  <a:pt x="698" y="0"/>
                </a:lnTo>
                <a:lnTo>
                  <a:pt x="667" y="0"/>
                </a:lnTo>
                <a:lnTo>
                  <a:pt x="667" y="0"/>
                </a:lnTo>
                <a:lnTo>
                  <a:pt x="642" y="4"/>
                </a:lnTo>
                <a:lnTo>
                  <a:pt x="626" y="9"/>
                </a:lnTo>
                <a:lnTo>
                  <a:pt x="619" y="13"/>
                </a:lnTo>
                <a:lnTo>
                  <a:pt x="616" y="16"/>
                </a:lnTo>
                <a:lnTo>
                  <a:pt x="616" y="16"/>
                </a:lnTo>
                <a:lnTo>
                  <a:pt x="612" y="24"/>
                </a:lnTo>
                <a:lnTo>
                  <a:pt x="610" y="34"/>
                </a:lnTo>
                <a:lnTo>
                  <a:pt x="605" y="61"/>
                </a:lnTo>
                <a:lnTo>
                  <a:pt x="600" y="98"/>
                </a:lnTo>
                <a:lnTo>
                  <a:pt x="600" y="98"/>
                </a:lnTo>
                <a:close/>
                <a:moveTo>
                  <a:pt x="199" y="367"/>
                </a:moveTo>
                <a:lnTo>
                  <a:pt x="199" y="367"/>
                </a:lnTo>
                <a:lnTo>
                  <a:pt x="217" y="376"/>
                </a:lnTo>
                <a:lnTo>
                  <a:pt x="230" y="385"/>
                </a:lnTo>
                <a:lnTo>
                  <a:pt x="242" y="395"/>
                </a:lnTo>
                <a:lnTo>
                  <a:pt x="242" y="395"/>
                </a:lnTo>
                <a:lnTo>
                  <a:pt x="267" y="420"/>
                </a:lnTo>
                <a:lnTo>
                  <a:pt x="279" y="435"/>
                </a:lnTo>
                <a:lnTo>
                  <a:pt x="285" y="443"/>
                </a:lnTo>
                <a:lnTo>
                  <a:pt x="285" y="443"/>
                </a:lnTo>
                <a:lnTo>
                  <a:pt x="290" y="449"/>
                </a:lnTo>
                <a:lnTo>
                  <a:pt x="304" y="461"/>
                </a:lnTo>
                <a:lnTo>
                  <a:pt x="343" y="499"/>
                </a:lnTo>
                <a:lnTo>
                  <a:pt x="383" y="534"/>
                </a:lnTo>
                <a:lnTo>
                  <a:pt x="404" y="552"/>
                </a:lnTo>
                <a:lnTo>
                  <a:pt x="404" y="552"/>
                </a:lnTo>
                <a:lnTo>
                  <a:pt x="420" y="554"/>
                </a:lnTo>
                <a:lnTo>
                  <a:pt x="448" y="554"/>
                </a:lnTo>
                <a:lnTo>
                  <a:pt x="475" y="554"/>
                </a:lnTo>
                <a:lnTo>
                  <a:pt x="488" y="554"/>
                </a:lnTo>
                <a:lnTo>
                  <a:pt x="488" y="554"/>
                </a:lnTo>
                <a:lnTo>
                  <a:pt x="475" y="589"/>
                </a:lnTo>
                <a:lnTo>
                  <a:pt x="475" y="589"/>
                </a:lnTo>
                <a:lnTo>
                  <a:pt x="472" y="612"/>
                </a:lnTo>
                <a:lnTo>
                  <a:pt x="479" y="616"/>
                </a:lnTo>
                <a:lnTo>
                  <a:pt x="479" y="616"/>
                </a:lnTo>
                <a:lnTo>
                  <a:pt x="441" y="673"/>
                </a:lnTo>
                <a:lnTo>
                  <a:pt x="441" y="673"/>
                </a:lnTo>
                <a:lnTo>
                  <a:pt x="434" y="684"/>
                </a:lnTo>
                <a:lnTo>
                  <a:pt x="431" y="687"/>
                </a:lnTo>
                <a:lnTo>
                  <a:pt x="427" y="691"/>
                </a:lnTo>
                <a:lnTo>
                  <a:pt x="427" y="691"/>
                </a:lnTo>
                <a:lnTo>
                  <a:pt x="420" y="689"/>
                </a:lnTo>
                <a:lnTo>
                  <a:pt x="409" y="684"/>
                </a:lnTo>
                <a:lnTo>
                  <a:pt x="381" y="664"/>
                </a:lnTo>
                <a:lnTo>
                  <a:pt x="351" y="645"/>
                </a:lnTo>
                <a:lnTo>
                  <a:pt x="335" y="630"/>
                </a:lnTo>
                <a:lnTo>
                  <a:pt x="335" y="630"/>
                </a:lnTo>
                <a:lnTo>
                  <a:pt x="317" y="609"/>
                </a:lnTo>
                <a:lnTo>
                  <a:pt x="306" y="596"/>
                </a:lnTo>
                <a:lnTo>
                  <a:pt x="297" y="589"/>
                </a:lnTo>
                <a:lnTo>
                  <a:pt x="297" y="589"/>
                </a:lnTo>
                <a:lnTo>
                  <a:pt x="272" y="573"/>
                </a:lnTo>
                <a:lnTo>
                  <a:pt x="254" y="561"/>
                </a:lnTo>
                <a:lnTo>
                  <a:pt x="254" y="561"/>
                </a:lnTo>
                <a:lnTo>
                  <a:pt x="253" y="561"/>
                </a:lnTo>
                <a:lnTo>
                  <a:pt x="251" y="563"/>
                </a:lnTo>
                <a:lnTo>
                  <a:pt x="249" y="563"/>
                </a:lnTo>
                <a:lnTo>
                  <a:pt x="244" y="557"/>
                </a:lnTo>
                <a:lnTo>
                  <a:pt x="244" y="557"/>
                </a:lnTo>
                <a:lnTo>
                  <a:pt x="233" y="541"/>
                </a:lnTo>
                <a:lnTo>
                  <a:pt x="222" y="524"/>
                </a:lnTo>
                <a:lnTo>
                  <a:pt x="222" y="524"/>
                </a:lnTo>
                <a:lnTo>
                  <a:pt x="215" y="513"/>
                </a:lnTo>
                <a:lnTo>
                  <a:pt x="212" y="509"/>
                </a:lnTo>
                <a:lnTo>
                  <a:pt x="208" y="504"/>
                </a:lnTo>
                <a:lnTo>
                  <a:pt x="201" y="493"/>
                </a:lnTo>
                <a:lnTo>
                  <a:pt x="201" y="493"/>
                </a:lnTo>
                <a:lnTo>
                  <a:pt x="194" y="481"/>
                </a:lnTo>
                <a:lnTo>
                  <a:pt x="187" y="472"/>
                </a:lnTo>
                <a:lnTo>
                  <a:pt x="178" y="463"/>
                </a:lnTo>
                <a:lnTo>
                  <a:pt x="178" y="463"/>
                </a:lnTo>
                <a:lnTo>
                  <a:pt x="183" y="458"/>
                </a:lnTo>
                <a:lnTo>
                  <a:pt x="187" y="449"/>
                </a:lnTo>
                <a:lnTo>
                  <a:pt x="189" y="438"/>
                </a:lnTo>
                <a:lnTo>
                  <a:pt x="189" y="438"/>
                </a:lnTo>
                <a:lnTo>
                  <a:pt x="189" y="417"/>
                </a:lnTo>
                <a:lnTo>
                  <a:pt x="190" y="403"/>
                </a:lnTo>
                <a:lnTo>
                  <a:pt x="190" y="403"/>
                </a:lnTo>
                <a:lnTo>
                  <a:pt x="199" y="367"/>
                </a:lnTo>
                <a:lnTo>
                  <a:pt x="199" y="367"/>
                </a:lnTo>
                <a:close/>
                <a:moveTo>
                  <a:pt x="612" y="1257"/>
                </a:moveTo>
                <a:lnTo>
                  <a:pt x="612" y="1257"/>
                </a:lnTo>
                <a:lnTo>
                  <a:pt x="616" y="1276"/>
                </a:lnTo>
                <a:lnTo>
                  <a:pt x="619" y="1296"/>
                </a:lnTo>
                <a:lnTo>
                  <a:pt x="621" y="1315"/>
                </a:lnTo>
                <a:lnTo>
                  <a:pt x="621" y="1315"/>
                </a:lnTo>
                <a:lnTo>
                  <a:pt x="621" y="1372"/>
                </a:lnTo>
                <a:lnTo>
                  <a:pt x="621" y="1404"/>
                </a:lnTo>
                <a:lnTo>
                  <a:pt x="619" y="1426"/>
                </a:lnTo>
                <a:lnTo>
                  <a:pt x="619" y="1426"/>
                </a:lnTo>
                <a:lnTo>
                  <a:pt x="616" y="1463"/>
                </a:lnTo>
                <a:lnTo>
                  <a:pt x="614" y="1490"/>
                </a:lnTo>
                <a:lnTo>
                  <a:pt x="614" y="1490"/>
                </a:lnTo>
                <a:lnTo>
                  <a:pt x="605" y="1474"/>
                </a:lnTo>
                <a:lnTo>
                  <a:pt x="598" y="1463"/>
                </a:lnTo>
                <a:lnTo>
                  <a:pt x="591" y="1456"/>
                </a:lnTo>
                <a:lnTo>
                  <a:pt x="591" y="1456"/>
                </a:lnTo>
                <a:lnTo>
                  <a:pt x="584" y="1451"/>
                </a:lnTo>
                <a:lnTo>
                  <a:pt x="577" y="1449"/>
                </a:lnTo>
                <a:lnTo>
                  <a:pt x="577" y="1449"/>
                </a:lnTo>
                <a:lnTo>
                  <a:pt x="575" y="1451"/>
                </a:lnTo>
                <a:lnTo>
                  <a:pt x="575" y="1451"/>
                </a:lnTo>
                <a:lnTo>
                  <a:pt x="575" y="1451"/>
                </a:lnTo>
                <a:lnTo>
                  <a:pt x="564" y="1434"/>
                </a:lnTo>
                <a:lnTo>
                  <a:pt x="564" y="1434"/>
                </a:lnTo>
                <a:lnTo>
                  <a:pt x="493" y="1340"/>
                </a:lnTo>
                <a:lnTo>
                  <a:pt x="493" y="1340"/>
                </a:lnTo>
                <a:lnTo>
                  <a:pt x="477" y="1317"/>
                </a:lnTo>
                <a:lnTo>
                  <a:pt x="461" y="1287"/>
                </a:lnTo>
                <a:lnTo>
                  <a:pt x="434" y="1244"/>
                </a:lnTo>
                <a:lnTo>
                  <a:pt x="434" y="1244"/>
                </a:lnTo>
                <a:lnTo>
                  <a:pt x="420" y="1223"/>
                </a:lnTo>
                <a:lnTo>
                  <a:pt x="409" y="1203"/>
                </a:lnTo>
                <a:lnTo>
                  <a:pt x="409" y="1203"/>
                </a:lnTo>
                <a:lnTo>
                  <a:pt x="393" y="1169"/>
                </a:lnTo>
                <a:lnTo>
                  <a:pt x="393" y="1169"/>
                </a:lnTo>
                <a:lnTo>
                  <a:pt x="399" y="1173"/>
                </a:lnTo>
                <a:lnTo>
                  <a:pt x="413" y="1184"/>
                </a:lnTo>
                <a:lnTo>
                  <a:pt x="436" y="1194"/>
                </a:lnTo>
                <a:lnTo>
                  <a:pt x="450" y="1200"/>
                </a:lnTo>
                <a:lnTo>
                  <a:pt x="468" y="1207"/>
                </a:lnTo>
                <a:lnTo>
                  <a:pt x="468" y="1207"/>
                </a:lnTo>
                <a:lnTo>
                  <a:pt x="545" y="1228"/>
                </a:lnTo>
                <a:lnTo>
                  <a:pt x="582" y="1241"/>
                </a:lnTo>
                <a:lnTo>
                  <a:pt x="612" y="1257"/>
                </a:lnTo>
                <a:close/>
              </a:path>
            </a:pathLst>
          </a:custGeom>
          <a:solidFill>
            <a:srgbClr val="0070C0">
              <a:alpha val="40000"/>
            </a:srgbClr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C0169820-C3DC-496B-96CC-4BC6451D3844}"/>
              </a:ext>
            </a:extLst>
          </p:cNvPr>
          <p:cNvGrpSpPr/>
          <p:nvPr/>
        </p:nvGrpSpPr>
        <p:grpSpPr>
          <a:xfrm rot="20700000">
            <a:off x="2092609" y="4940033"/>
            <a:ext cx="2688380" cy="2688378"/>
            <a:chOff x="4824155" y="1802650"/>
            <a:chExt cx="1662090" cy="1662090"/>
          </a:xfrm>
        </p:grpSpPr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F48AA6B9-B923-4E4E-9EDE-9E78F0B73BD0}"/>
                </a:ext>
              </a:extLst>
            </p:cNvPr>
            <p:cNvSpPr/>
            <p:nvPr/>
          </p:nvSpPr>
          <p:spPr bwMode="auto">
            <a:xfrm>
              <a:off x="4824155" y="1802650"/>
              <a:ext cx="1662090" cy="1662090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8AB898A5-BCAF-4362-95DA-5BD5FB50E487}"/>
                </a:ext>
              </a:extLst>
            </p:cNvPr>
            <p:cNvSpPr txBox="1"/>
            <p:nvPr/>
          </p:nvSpPr>
          <p:spPr>
            <a:xfrm>
              <a:off x="4971999" y="2273302"/>
              <a:ext cx="1359022" cy="77414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体験参加</a:t>
              </a:r>
              <a:endPara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b="1" dirty="0">
                  <a:solidFill>
                    <a:srgbClr val="FFFFFF"/>
                  </a:solidFill>
                  <a:latin typeface="メイリオ"/>
                  <a:ea typeface="メイリオ"/>
                </a:rPr>
                <a:t>できます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204462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1280</TotalTime>
  <Words>264</Words>
  <Application>Microsoft Office PowerPoint</Application>
  <PresentationFormat>A4 210 x 297 mm</PresentationFormat>
  <Paragraphs>74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pptxa41_草野球チームメンバー募集の貼り紙テンプレート</dc:title>
  <dc:subject>pptxa41_草野球チームメンバー募集の貼り紙テンプレート</dc:subject>
  <dc:creator>でじけろお</dc:creator>
  <cp:revision>1</cp:revision>
  <dcterms:created xsi:type="dcterms:W3CDTF">2018-05-20T00:31:01Z</dcterms:created>
  <dcterms:modified xsi:type="dcterms:W3CDTF">2019-06-10T16:07:30Z</dcterms:modified>
  <cp:version>1</cp:version>
</cp:coreProperties>
</file>